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3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Mkheyan" userId="c6ab615c84f8db8a" providerId="LiveId" clId="{05FA4F6B-A132-4FF2-96ED-F6F907BEF973}"/>
    <pc:docChg chg="undo custSel addSld delSld modSld">
      <pc:chgData name="Roman Mkheyan" userId="c6ab615c84f8db8a" providerId="LiveId" clId="{05FA4F6B-A132-4FF2-96ED-F6F907BEF973}" dt="2024-10-24T11:31:05.445" v="90" actId="20577"/>
      <pc:docMkLst>
        <pc:docMk/>
      </pc:docMkLst>
      <pc:sldChg chg="addSp delSp modSp new mod">
        <pc:chgData name="Roman Mkheyan" userId="c6ab615c84f8db8a" providerId="LiveId" clId="{05FA4F6B-A132-4FF2-96ED-F6F907BEF973}" dt="2024-10-24T11:31:05.445" v="90" actId="20577"/>
        <pc:sldMkLst>
          <pc:docMk/>
          <pc:sldMk cId="702482760" sldId="263"/>
        </pc:sldMkLst>
        <pc:spChg chg="mod">
          <ac:chgData name="Roman Mkheyan" userId="c6ab615c84f8db8a" providerId="LiveId" clId="{05FA4F6B-A132-4FF2-96ED-F6F907BEF973}" dt="2024-10-24T11:31:05.445" v="90" actId="20577"/>
          <ac:spMkLst>
            <pc:docMk/>
            <pc:sldMk cId="702482760" sldId="263"/>
            <ac:spMk id="2" creationId="{CE1C4B89-8EB2-467A-B1E7-94EE294E1EC2}"/>
          </ac:spMkLst>
        </pc:spChg>
        <pc:spChg chg="del">
          <ac:chgData name="Roman Mkheyan" userId="c6ab615c84f8db8a" providerId="LiveId" clId="{05FA4F6B-A132-4FF2-96ED-F6F907BEF973}" dt="2024-10-23T16:41:44.168" v="47" actId="931"/>
          <ac:spMkLst>
            <pc:docMk/>
            <pc:sldMk cId="702482760" sldId="263"/>
            <ac:spMk id="3" creationId="{60C006FD-7342-41C3-987C-37B4E3972BDA}"/>
          </ac:spMkLst>
        </pc:spChg>
        <pc:picChg chg="add mod">
          <ac:chgData name="Roman Mkheyan" userId="c6ab615c84f8db8a" providerId="LiveId" clId="{05FA4F6B-A132-4FF2-96ED-F6F907BEF973}" dt="2024-10-23T16:41:56.546" v="50" actId="14100"/>
          <ac:picMkLst>
            <pc:docMk/>
            <pc:sldMk cId="702482760" sldId="263"/>
            <ac:picMk id="5" creationId="{156C9B75-860C-47F5-AE33-5A11C23D7985}"/>
          </ac:picMkLst>
        </pc:picChg>
      </pc:sldChg>
      <pc:sldChg chg="new del">
        <pc:chgData name="Roman Mkheyan" userId="c6ab615c84f8db8a" providerId="LiveId" clId="{05FA4F6B-A132-4FF2-96ED-F6F907BEF973}" dt="2024-10-23T16:39:30.051" v="19" actId="680"/>
        <pc:sldMkLst>
          <pc:docMk/>
          <pc:sldMk cId="981285410" sldId="263"/>
        </pc:sldMkLst>
      </pc:sldChg>
      <pc:sldChg chg="addSp delSp modSp new del mod">
        <pc:chgData name="Roman Mkheyan" userId="c6ab615c84f8db8a" providerId="LiveId" clId="{05FA4F6B-A132-4FF2-96ED-F6F907BEF973}" dt="2024-10-23T16:39:18.716" v="13" actId="680"/>
        <pc:sldMkLst>
          <pc:docMk/>
          <pc:sldMk cId="1230715924" sldId="263"/>
        </pc:sldMkLst>
        <pc:spChg chg="add del">
          <ac:chgData name="Roman Mkheyan" userId="c6ab615c84f8db8a" providerId="LiveId" clId="{05FA4F6B-A132-4FF2-96ED-F6F907BEF973}" dt="2024-10-23T16:39:17.797" v="12" actId="931"/>
          <ac:spMkLst>
            <pc:docMk/>
            <pc:sldMk cId="1230715924" sldId="263"/>
            <ac:spMk id="3" creationId="{5C3A3B0F-9B16-412D-BACB-DE508A1097A9}"/>
          </ac:spMkLst>
        </pc:spChg>
        <pc:picChg chg="add del mod">
          <ac:chgData name="Roman Mkheyan" userId="c6ab615c84f8db8a" providerId="LiveId" clId="{05FA4F6B-A132-4FF2-96ED-F6F907BEF973}" dt="2024-10-23T16:39:17.797" v="12" actId="931"/>
          <ac:picMkLst>
            <pc:docMk/>
            <pc:sldMk cId="1230715924" sldId="263"/>
            <ac:picMk id="5" creationId="{599D562A-E169-4DC5-9B80-B690D0F52F97}"/>
          </ac:picMkLst>
        </pc:picChg>
        <pc:picChg chg="add del mod">
          <ac:chgData name="Roman Mkheyan" userId="c6ab615c84f8db8a" providerId="LiveId" clId="{05FA4F6B-A132-4FF2-96ED-F6F907BEF973}" dt="2024-10-23T16:39:17.091" v="11" actId="931"/>
          <ac:picMkLst>
            <pc:docMk/>
            <pc:sldMk cId="1230715924" sldId="263"/>
            <ac:picMk id="7" creationId="{2CE0CC48-4F63-48C6-9327-FEE112A79A10}"/>
          </ac:picMkLst>
        </pc:picChg>
      </pc:sldChg>
      <pc:sldChg chg="addSp delSp modSp new del mod">
        <pc:chgData name="Roman Mkheyan" userId="c6ab615c84f8db8a" providerId="LiveId" clId="{05FA4F6B-A132-4FF2-96ED-F6F907BEF973}" dt="2024-10-23T16:41:30.339" v="45" actId="680"/>
        <pc:sldMkLst>
          <pc:docMk/>
          <pc:sldMk cId="2999665397" sldId="263"/>
        </pc:sldMkLst>
        <pc:spChg chg="add del">
          <ac:chgData name="Roman Mkheyan" userId="c6ab615c84f8db8a" providerId="LiveId" clId="{05FA4F6B-A132-4FF2-96ED-F6F907BEF973}" dt="2024-10-23T16:41:28.470" v="44" actId="931"/>
          <ac:spMkLst>
            <pc:docMk/>
            <pc:sldMk cId="2999665397" sldId="263"/>
            <ac:spMk id="3" creationId="{901AEF94-A7BF-4D32-9203-C181DF253AB8}"/>
          </ac:spMkLst>
        </pc:spChg>
        <pc:spChg chg="add del">
          <ac:chgData name="Roman Mkheyan" userId="c6ab615c84f8db8a" providerId="LiveId" clId="{05FA4F6B-A132-4FF2-96ED-F6F907BEF973}" dt="2024-10-23T16:41:25.977" v="40" actId="931"/>
          <ac:spMkLst>
            <pc:docMk/>
            <pc:sldMk cId="2999665397" sldId="263"/>
            <ac:spMk id="4" creationId="{64C8C7F1-CDA2-4699-BEEE-9E3C26267F94}"/>
          </ac:spMkLst>
        </pc:spChg>
        <pc:spChg chg="add del mod">
          <ac:chgData name="Roman Mkheyan" userId="c6ab615c84f8db8a" providerId="LiveId" clId="{05FA4F6B-A132-4FF2-96ED-F6F907BEF973}" dt="2024-10-23T16:41:20.180" v="33" actId="21"/>
          <ac:spMkLst>
            <pc:docMk/>
            <pc:sldMk cId="2999665397" sldId="263"/>
            <ac:spMk id="10" creationId="{7E11B89B-56D9-4E6D-9670-43A7D128DB11}"/>
          </ac:spMkLst>
        </pc:spChg>
        <pc:picChg chg="add del mod">
          <ac:chgData name="Roman Mkheyan" userId="c6ab615c84f8db8a" providerId="LiveId" clId="{05FA4F6B-A132-4FF2-96ED-F6F907BEF973}" dt="2024-10-23T16:41:28.470" v="44" actId="931"/>
          <ac:picMkLst>
            <pc:docMk/>
            <pc:sldMk cId="2999665397" sldId="263"/>
            <ac:picMk id="6" creationId="{3F6063EB-D05A-4164-A796-A0337F40A1A7}"/>
          </ac:picMkLst>
        </pc:picChg>
        <pc:picChg chg="add del mod">
          <ac:chgData name="Roman Mkheyan" userId="c6ab615c84f8db8a" providerId="LiveId" clId="{05FA4F6B-A132-4FF2-96ED-F6F907BEF973}" dt="2024-10-23T16:41:25.977" v="40" actId="931"/>
          <ac:picMkLst>
            <pc:docMk/>
            <pc:sldMk cId="2999665397" sldId="263"/>
            <ac:picMk id="8" creationId="{C8389544-A2C5-478B-9865-51EAC722006B}"/>
          </ac:picMkLst>
        </pc:picChg>
      </pc:sldChg>
      <pc:sldChg chg="new del">
        <pc:chgData name="Roman Mkheyan" userId="c6ab615c84f8db8a" providerId="LiveId" clId="{05FA4F6B-A132-4FF2-96ED-F6F907BEF973}" dt="2024-10-23T16:39:26.261" v="15" actId="680"/>
        <pc:sldMkLst>
          <pc:docMk/>
          <pc:sldMk cId="3336742768" sldId="263"/>
        </pc:sldMkLst>
      </pc:sldChg>
      <pc:sldChg chg="new del">
        <pc:chgData name="Roman Mkheyan" userId="c6ab615c84f8db8a" providerId="LiveId" clId="{05FA4F6B-A132-4FF2-96ED-F6F907BEF973}" dt="2024-10-23T16:39:29.807" v="18" actId="680"/>
        <pc:sldMkLst>
          <pc:docMk/>
          <pc:sldMk cId="474467230" sldId="264"/>
        </pc:sldMkLst>
      </pc:sldChg>
      <pc:sldChg chg="new del">
        <pc:chgData name="Roman Mkheyan" userId="c6ab615c84f8db8a" providerId="LiveId" clId="{05FA4F6B-A132-4FF2-96ED-F6F907BEF973}" dt="2024-10-23T16:39:13.971" v="8" actId="680"/>
        <pc:sldMkLst>
          <pc:docMk/>
          <pc:sldMk cId="619556245" sldId="264"/>
        </pc:sldMkLst>
      </pc:sldChg>
      <pc:sldChg chg="new del">
        <pc:chgData name="Roman Mkheyan" userId="c6ab615c84f8db8a" providerId="LiveId" clId="{05FA4F6B-A132-4FF2-96ED-F6F907BEF973}" dt="2024-10-23T16:39:00.968" v="6" actId="680"/>
        <pc:sldMkLst>
          <pc:docMk/>
          <pc:sldMk cId="846995405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231FE-AF5A-470C-A56C-F607D575FE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9678D2-81CE-4860-BF85-02C88C60AA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8FABB-EA3F-4316-B195-E9970CA5B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D826-4837-43BE-B46C-79A4FE2F205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A867C-FAAE-47F8-9784-B0C159D21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F9E1E-82E2-4741-A04D-87B721AC0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4C32-2902-46A6-A6C3-DEDB71331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170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CC8E6-7B48-4AE9-8BDD-191288D6F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92F70-0410-45F2-B022-81EE57000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E3B67-E883-4E15-91B5-B0B0A9BD1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D826-4837-43BE-B46C-79A4FE2F205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4D3A5-498F-404B-9B2B-60A1B627E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842A5-7B95-4319-AF1F-A52B4A240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4C32-2902-46A6-A6C3-DEDB71331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69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EC31E-A9A4-41AF-A885-E6BEB6C86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D94EE-4756-4B5D-BE47-76EEEB00C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87CB1-D002-4DA9-8362-980B5C7BD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D826-4837-43BE-B46C-79A4FE2F205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548C2-7DC1-4D14-BE4E-9E129C0C8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B68686-C2A8-44A9-B128-68A1C278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4C32-2902-46A6-A6C3-DEDB71331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10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C3A48-F602-4A2B-8F7C-1F79A17D8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C75FD-595F-455E-B9E4-F7429E4370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C06074-2110-4341-9D2F-7C88DE966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C9B87-1080-4B2A-AE80-E9B05E2AF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D826-4837-43BE-B46C-79A4FE2F205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1D66D8-B26A-40C8-A04C-9973AA3F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1A93CA-7405-4275-896D-28F94A886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4C32-2902-46A6-A6C3-DEDB71331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79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3D342-120C-437F-B4E3-9BC25F7DD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9D9DF-AEA9-4AAE-8539-81C177B4E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3E5E2A-6C10-4AA5-AE14-E1146484E2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A0AAF9-E376-4CAE-80B5-133AE4B71A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391936-CF2C-4B82-9B6C-482274F7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73F5DD-C50D-43A5-991E-D39085029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D826-4837-43BE-B46C-79A4FE2F205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7DF200-D4C9-4100-8DAF-C4E6EB29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475823-BD8C-4ABB-BB7E-B1BB2CA03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4C32-2902-46A6-A6C3-DEDB71331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31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2644F-CC53-403B-833E-09EB5D80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34B596-848C-4FB5-A1C9-8FE252EF8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D826-4837-43BE-B46C-79A4FE2F205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CB9B89-C1E5-4FF7-9F24-BA9F62A7A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A9F587-F052-47A5-B4E6-8F0E40CBB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4C32-2902-46A6-A6C3-DEDB71331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34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0E0810-83C7-4B36-B417-A7562FA1B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D826-4837-43BE-B46C-79A4FE2F205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2B6DA0-B64A-43A0-BAF5-78CDB2B6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C7228-7045-45CE-8CE0-67066E5FE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4C32-2902-46A6-A6C3-DEDB71331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448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C0F94-B2EC-47C6-88A7-4BF1AB9B0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56A4B-45F5-4E31-A567-590AE56C2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86EE9-5442-4E81-A0BE-0FC6C5B75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6BCF3A-E5C8-4D01-8BDD-52193C096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D826-4837-43BE-B46C-79A4FE2F205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C7C58-549C-4FA6-8845-BDB860C92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A8EE5-3F70-4408-9308-69B4457EC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4C32-2902-46A6-A6C3-DEDB71331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7B2C4-1928-46E2-883C-F1316F650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B855A1-A8C7-4A04-9404-2783AD3B14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CCB4F-C517-4AE1-9D34-3E07A35AE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A8F42-4FF3-45E9-9174-7DBD4B247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D826-4837-43BE-B46C-79A4FE2F205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011A63-CE25-4C00-A405-DC1787010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816A6-9714-4710-9E94-643B6CFB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4C32-2902-46A6-A6C3-DEDB71331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884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CCFD3-4092-48A1-A9AD-004170246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EF469D-0762-48B6-A27B-9054BDFEE1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3A754-3B7C-4696-9031-F81AC00D3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D826-4837-43BE-B46C-79A4FE2F205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9E99A-C30F-4604-B049-D5BA3997E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D5525-69A5-4FE9-B8EC-CBFC83220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4C32-2902-46A6-A6C3-DEDB71331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76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68DD8B-B919-4595-B52D-1C835D5687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7D7895-B168-4840-8C35-C96720BE7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AC8A8-20FB-4F13-8323-862B3D1D5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D826-4837-43BE-B46C-79A4FE2F205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5AB5A-4B10-478D-B78E-48A427765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ED6FD-9831-48D2-8AC5-6438F074A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4C32-2902-46A6-A6C3-DEDB71331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7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127886-0CE6-4BBD-ACE1-88C6A852E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4CA632-3DE9-4EC7-98DC-6ACB5E8A4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0569A-AFB1-4AB6-A4C8-94E652323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4D826-4837-43BE-B46C-79A4FE2F2051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8D7CE-802F-4CF2-B0EE-9014C0D78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5E321-B235-46D9-8FCD-773246FB9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14C32-2902-46A6-A6C3-DEDB71331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9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EF578-5725-44BD-AB51-BF1F1BC68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3629"/>
            <a:ext cx="9144000" cy="2646948"/>
          </a:xfrm>
        </p:spPr>
        <p:txBody>
          <a:bodyPr/>
          <a:lstStyle/>
          <a:p>
            <a:r>
              <a:rPr lang="hy-AM" sz="4000" dirty="0"/>
              <a:t>Իմ աշունը </a:t>
            </a:r>
            <a:br>
              <a:rPr lang="hy-AM" sz="4000" dirty="0"/>
            </a:br>
            <a:r>
              <a:rPr lang="hy-AM" sz="5400" dirty="0"/>
              <a:t>մեդիաամսագիր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E08376-6EA6-477E-9831-818A984EEC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963F81-E7DA-4282-BF47-E27E1D52A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43200"/>
            <a:ext cx="12192000" cy="426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05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61F21-4F8A-4049-88BA-183938D2E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1353800" cy="1325563"/>
          </a:xfrm>
        </p:spPr>
        <p:txBody>
          <a:bodyPr>
            <a:normAutofit/>
          </a:bodyPr>
          <a:lstStyle/>
          <a:p>
            <a:r>
              <a:rPr lang="hy-AM" sz="1800" b="1" i="1" dirty="0"/>
              <a:t>Ռոման Մխեյանն </a:t>
            </a:r>
            <a:br>
              <a:rPr lang="hy-AM" sz="1800" b="1" i="1" dirty="0"/>
            </a:br>
            <a:r>
              <a:rPr lang="hy-AM" sz="1600" b="1" i="1" dirty="0"/>
              <a:t>&lt;&lt;Մխիթար Սեբաստացի&gt;&gt;կրթահամալիր</a:t>
            </a:r>
            <a:r>
              <a:rPr lang="hy-AM" sz="1800" b="1" i="1" dirty="0"/>
              <a:t> </a:t>
            </a:r>
            <a:br>
              <a:rPr lang="hy-AM" sz="1800" b="1" i="1" dirty="0"/>
            </a:br>
            <a:r>
              <a:rPr lang="hy-AM" sz="1800" b="1" i="1" dirty="0"/>
              <a:t>Հյուսիսային դպրոց </a:t>
            </a:r>
            <a:r>
              <a:rPr lang="en-US" sz="1800" b="1" i="1" dirty="0"/>
              <a:t>2:1 </a:t>
            </a:r>
            <a:r>
              <a:rPr lang="hy-AM" sz="1800" b="1" i="1" dirty="0"/>
              <a:t>դասարան</a:t>
            </a:r>
            <a:endParaRPr lang="en-US" sz="1800" b="1" i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225E17-EBD0-4EC2-A46F-4D9A7B6700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961" y="0"/>
            <a:ext cx="7732039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3D095C-CE28-4DE0-8C80-F1A6A2471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7441"/>
            <a:ext cx="7064943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50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E736C-927A-4B4E-94C4-CEB2C2B1F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y-AM" dirty="0">
                <a:solidFill>
                  <a:schemeClr val="accent1">
                    <a:lumMod val="50000"/>
                  </a:schemeClr>
                </a:solidFill>
              </a:rPr>
              <a:t>Աշունը  Ձորափում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1FBB323-69F5-4D59-B52E-ABB191EACB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95" y="1825624"/>
            <a:ext cx="10631905" cy="5032375"/>
          </a:xfrm>
        </p:spPr>
      </p:pic>
    </p:spTree>
    <p:extLst>
      <p:ext uri="{BB962C8B-B14F-4D97-AF65-F5344CB8AC3E}">
        <p14:creationId xmlns:p14="http://schemas.microsoft.com/office/powerpoint/2010/main" val="569750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4B89-8EB2-467A-B1E7-94EE294E1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y-AM" dirty="0"/>
              <a:t> </a:t>
            </a:r>
            <a:r>
              <a:rPr lang="hy-AM" dirty="0">
                <a:solidFill>
                  <a:srgbClr val="FF0000"/>
                </a:solidFill>
              </a:rPr>
              <a:t>Աշնան արևի շողերը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6C9B75-860C-47F5-AE33-5A11C23D79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4"/>
            <a:ext cx="10515600" cy="4892809"/>
          </a:xfrm>
        </p:spPr>
      </p:pic>
    </p:spTree>
    <p:extLst>
      <p:ext uri="{BB962C8B-B14F-4D97-AF65-F5344CB8AC3E}">
        <p14:creationId xmlns:p14="http://schemas.microsoft.com/office/powerpoint/2010/main" val="702482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D892E-B9FB-4C04-9EFF-3A04AEFF4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y-AM" dirty="0">
                <a:solidFill>
                  <a:srgbClr val="C00000"/>
                </a:solidFill>
              </a:rPr>
              <a:t>Աշնան  հրաշքները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7D2342-D7B8-4364-94C3-7B56372200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6226" y="-334878"/>
            <a:ext cx="4793379" cy="9313245"/>
          </a:xfrm>
        </p:spPr>
      </p:pic>
    </p:spTree>
    <p:extLst>
      <p:ext uri="{BB962C8B-B14F-4D97-AF65-F5344CB8AC3E}">
        <p14:creationId xmlns:p14="http://schemas.microsoft.com/office/powerpoint/2010/main" val="4060566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E9B70-274D-4AE0-9A36-8F5C81C2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y-AM" dirty="0">
                <a:solidFill>
                  <a:srgbClr val="FF0000"/>
                </a:solidFill>
              </a:rPr>
              <a:t>Գեղեցկուհի Մասուրը   </a:t>
            </a:r>
            <a:br>
              <a:rPr lang="hy-AM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8F3BCD-8C85-4B6A-8CD0-6710A6C474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312" y="1625682"/>
            <a:ext cx="4529487" cy="523231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AD4723-B0E4-4EC7-83EC-08A7F7ECC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596767"/>
            <a:ext cx="4928135" cy="626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79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64B2A-F00A-498D-A806-0B01C2EF9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y-AM" dirty="0">
                <a:solidFill>
                  <a:srgbClr val="002060"/>
                </a:solidFill>
              </a:rPr>
              <a:t>Ձորը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037B1A-3A13-468B-8DE3-E22F478535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690688"/>
            <a:ext cx="10515600" cy="4998869"/>
          </a:xfrm>
        </p:spPr>
      </p:pic>
    </p:spTree>
    <p:extLst>
      <p:ext uri="{BB962C8B-B14F-4D97-AF65-F5344CB8AC3E}">
        <p14:creationId xmlns:p14="http://schemas.microsoft.com/office/powerpoint/2010/main" val="2500336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DB4F4-9F8B-42C0-AC3C-3EFBE2B7B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y-AM" dirty="0">
                <a:solidFill>
                  <a:schemeClr val="accent4"/>
                </a:solidFill>
              </a:rPr>
              <a:t>Դեղին աշունը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21B91F-DCFA-4783-B0CC-BD0F28E2A7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10442608" cy="4555924"/>
          </a:xfrm>
        </p:spPr>
      </p:pic>
    </p:spTree>
    <p:extLst>
      <p:ext uri="{BB962C8B-B14F-4D97-AF65-F5344CB8AC3E}">
        <p14:creationId xmlns:p14="http://schemas.microsoft.com/office/powerpoint/2010/main" val="3333046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31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Իմ աշունը  մեդիաամսագիր</vt:lpstr>
      <vt:lpstr>Ռոման Մխեյանն  &lt;&lt;Մխիթար Սեբաստացի&gt;&gt;կրթահամալիր  Հյուսիսային դպրոց 2:1 դասարան</vt:lpstr>
      <vt:lpstr>Աշունը  Ձորափում</vt:lpstr>
      <vt:lpstr> Աշնան արևի շողերը</vt:lpstr>
      <vt:lpstr>Աշնան  հրաշքները</vt:lpstr>
      <vt:lpstr>Գեղեցկուհի Մասուրը    </vt:lpstr>
      <vt:lpstr>Ձորը</vt:lpstr>
      <vt:lpstr>Դեղին աշունը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Իմ աշունը  մեդիաամսագիր</dc:title>
  <dc:creator>Roman Mkheyan</dc:creator>
  <cp:lastModifiedBy>Roman Mkheyan</cp:lastModifiedBy>
  <cp:revision>6</cp:revision>
  <dcterms:created xsi:type="dcterms:W3CDTF">2024-10-23T15:46:34Z</dcterms:created>
  <dcterms:modified xsi:type="dcterms:W3CDTF">2024-10-24T11:31:28Z</dcterms:modified>
</cp:coreProperties>
</file>