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26/11/2024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 smtClean="0"/>
              <a:t>Արսեն  հակոբյան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751012" y="5257799"/>
            <a:ext cx="8689976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08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600" y="1292834"/>
            <a:ext cx="8689976" cy="2509213"/>
          </a:xfrm>
        </p:spPr>
        <p:txBody>
          <a:bodyPr/>
          <a:lstStyle/>
          <a:p>
            <a:r>
              <a:rPr lang="hy-AM" dirty="0" smtClean="0"/>
              <a:t>Ես սեբաստացի Արսենն եմ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15694" y="3886200"/>
            <a:ext cx="7125294" cy="1371599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Իմ ընտանիքում ես  միակ սեբաստացին եմ:</a:t>
            </a:r>
          </a:p>
          <a:p>
            <a:r>
              <a:rPr lang="hy-AM" dirty="0" smtClean="0"/>
              <a:t>Երկու տարի է սովորում եմ Հյուսիսային դպրոցում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909" y="3108960"/>
            <a:ext cx="2546959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96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2327" y="141438"/>
            <a:ext cx="8794143" cy="5734576"/>
          </a:xfrm>
        </p:spPr>
        <p:txBody>
          <a:bodyPr/>
          <a:lstStyle/>
          <a:p>
            <a:r>
              <a:rPr lang="hy-AM" dirty="0" smtClean="0"/>
              <a:t>Իմ  սեբաստացի  ընկերը</a:t>
            </a:r>
            <a:br>
              <a:rPr lang="hy-AM" dirty="0" smtClean="0"/>
            </a:br>
            <a:r>
              <a:rPr lang="hy-AM" dirty="0" smtClean="0"/>
              <a:t>նկարում իմ ընկերուհի Եվան է:</a:t>
            </a:r>
            <a:br>
              <a:rPr lang="hy-AM" dirty="0" smtClean="0"/>
            </a:br>
            <a:r>
              <a:rPr lang="hy-AM" dirty="0" smtClean="0"/>
              <a:t>նա իմ ամենա հավատարին ընկերն է: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8" y="1904338"/>
            <a:ext cx="3045349" cy="4226118"/>
          </a:xfrm>
        </p:spPr>
      </p:pic>
    </p:spTree>
    <p:extLst>
      <p:ext uri="{BB962C8B-B14F-4D97-AF65-F5344CB8AC3E}">
        <p14:creationId xmlns:p14="http://schemas.microsoft.com/office/powerpoint/2010/main" val="3784327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8188" y="618517"/>
            <a:ext cx="9073812" cy="5018958"/>
          </a:xfrm>
        </p:spPr>
        <p:txBody>
          <a:bodyPr/>
          <a:lstStyle/>
          <a:p>
            <a:r>
              <a:rPr lang="hy-AM" dirty="0" smtClean="0"/>
              <a:t>Իմ սեբաստացի ուսուցչուհին </a:t>
            </a:r>
            <a:br>
              <a:rPr lang="hy-AM" dirty="0" smtClean="0"/>
            </a:br>
            <a:r>
              <a:rPr lang="hy-AM" dirty="0"/>
              <a:t/>
            </a:r>
            <a:br>
              <a:rPr lang="hy-AM" dirty="0"/>
            </a:br>
            <a:r>
              <a:rPr lang="hy-AM" dirty="0" smtClean="0"/>
              <a:t>իմ ամենասիրելի ուսուցչուհին է ընկեր սրբուհին է:</a:t>
            </a:r>
            <a:br>
              <a:rPr lang="hy-AM" dirty="0" smtClean="0"/>
            </a:br>
            <a:r>
              <a:rPr lang="hy-AM" dirty="0" smtClean="0"/>
              <a:t>ՆԱ ՇԱՏ ԳԵՂԵՑԻԿ Է: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11" y="2104571"/>
            <a:ext cx="2568177" cy="3424237"/>
          </a:xfrm>
        </p:spPr>
      </p:pic>
    </p:spTree>
    <p:extLst>
      <p:ext uri="{BB962C8B-B14F-4D97-AF65-F5344CB8AC3E}">
        <p14:creationId xmlns:p14="http://schemas.microsoft.com/office/powerpoint/2010/main" val="315370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ԴՊՐՈՑՈՒՄ ԻՄ ԱՄԵՆԱՍԻՐԵԼԻ ԱՆԿՅՈՒՆԸ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y-AM" dirty="0" smtClean="0"/>
              <a:t>ԴՊՐՈՑՈՒՄ ԻՄ ԱՄԵՆԱՍԻՐԵԼԻ ԱՆԿՅՈՒՆԸ ԴԱ ԱՐՏԱՍԱՀՄԱՆՆ Է և ՍՊՈՐՏ ԶԱԼԸ: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01" y="3101009"/>
            <a:ext cx="9000519" cy="375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7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ԻՄ ԱՄԵՆԱՍԻՐԵԼԻ  ՈՒՍՈՒՄՆԱԿԱՆ ԳՈՐԾՈՂՈՒԹՅՈՒՆԸ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y-AM" dirty="0" smtClean="0"/>
              <a:t>ԻՄ ԱՄԵՆԱՍԻՐԵԼԻ ԳՈՐԾՈՂՈՒԹՅՈՒՆԸ ԴԱ ՄԱԹԵՄԱՏԻԿԱՆ  և ՀԵԾԱՆՎԱՎԱՐՈՒԹՅՈՒՆՆ Է: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76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 smtClean="0"/>
              <a:t>ԻՆՉ ԵՆ ՍԵԲԱՍՏԱՑԻՆԵՐԸ  ՊԱՏՐԱՍՏՈՒՄ</a:t>
            </a:r>
            <a:br>
              <a:rPr lang="hy-AM" dirty="0" smtClean="0"/>
            </a:br>
            <a:r>
              <a:rPr lang="hy-AM" dirty="0" smtClean="0"/>
              <a:t>ՍԵԲԱՍՏԱՑԻ ՏՈՆԻՆ ԸՆԴԱՌԱՋ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y-AM" dirty="0" smtClean="0"/>
              <a:t>ՍԵԲԱՍՏԱՑՈՒ ՏՈՆԻՆ ԸՆԴԱՌԱՋ ՄԵՆՔ ՊԱՏՐԱՍՏԵԼ </a:t>
            </a:r>
            <a:r>
              <a:rPr lang="hy-AM" smtClean="0"/>
              <a:t>ԵՆՔ ՍՈՒՋՈՒԽ, ԹԹՈՒ, </a:t>
            </a:r>
            <a:r>
              <a:rPr lang="hy-AM" dirty="0" smtClean="0"/>
              <a:t>ՀԱՐԻՍԱ և ԿԱՎԻ ՄԱԳՆԻՍՆԵՐ: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9412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83</TotalTime>
  <Words>73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Tw Cen MT</vt:lpstr>
      <vt:lpstr>Droplet</vt:lpstr>
      <vt:lpstr>Արսեն  հակոբյան</vt:lpstr>
      <vt:lpstr>Ես սեբաստացի Արսենն եմ</vt:lpstr>
      <vt:lpstr>Իմ  սեբաստացի  ընկերը նկարում իմ ընկերուհի Եվան է: նա իմ ամենա հավատարին ընկերն է:</vt:lpstr>
      <vt:lpstr>Իմ սեբաստացի ուսուցչուհին   իմ ամենասիրելի ուսուցչուհին է ընկեր սրբուհին է: ՆԱ ՇԱՏ ԳԵՂԵՑԻԿ Է: </vt:lpstr>
      <vt:lpstr>ԴՊՐՈՑՈՒՄ ԻՄ ԱՄԵՆԱՍԻՐԵԼԻ ԱՆԿՅՈՒՆԸ</vt:lpstr>
      <vt:lpstr>ԻՄ ԱՄԵՆԱՍԻՐԵԼԻ  ՈՒՍՈՒՄՆԱԿԱՆ ԳՈՐԾՈՂՈՒԹՅՈՒՆԸ</vt:lpstr>
      <vt:lpstr>ԻՆՉ ԵՆ ՍԵԲԱՍՏԱՑԻՆԵՐԸ  ՊԱՏՐԱՍՏՈՒՄ ՍԵԲԱՍՏԱՑԻ ՏՈՆԻՆ ԸՆԴԱՌԱՋ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Արսեն  հակոբյան</dc:title>
  <dc:creator>Հակոբյան Արսեն Հայկի</dc:creator>
  <cp:lastModifiedBy>Հակոբյան Արսեն Հայկի</cp:lastModifiedBy>
  <cp:revision>7</cp:revision>
  <dcterms:created xsi:type="dcterms:W3CDTF">2024-11-26T16:27:45Z</dcterms:created>
  <dcterms:modified xsi:type="dcterms:W3CDTF">2024-11-26T17:51:29Z</dcterms:modified>
</cp:coreProperties>
</file>