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ly Sargsyan" userId="454cdbdec3e420bf" providerId="LiveId" clId="{6531A624-77F4-47AA-B35C-B2558E44EFCB}"/>
    <pc:docChg chg="custSel addSld modSld">
      <pc:chgData name="Nelly Sargsyan" userId="454cdbdec3e420bf" providerId="LiveId" clId="{6531A624-77F4-47AA-B35C-B2558E44EFCB}" dt="2024-11-26T17:19:40.472" v="2149" actId="20577"/>
      <pc:docMkLst>
        <pc:docMk/>
      </pc:docMkLst>
      <pc:sldChg chg="modSp new mod">
        <pc:chgData name="Nelly Sargsyan" userId="454cdbdec3e420bf" providerId="LiveId" clId="{6531A624-77F4-47AA-B35C-B2558E44EFCB}" dt="2024-11-26T17:14:30.733" v="2105" actId="27636"/>
        <pc:sldMkLst>
          <pc:docMk/>
          <pc:sldMk cId="2204452686" sldId="256"/>
        </pc:sldMkLst>
        <pc:spChg chg="mod">
          <ac:chgData name="Nelly Sargsyan" userId="454cdbdec3e420bf" providerId="LiveId" clId="{6531A624-77F4-47AA-B35C-B2558E44EFCB}" dt="2024-11-26T17:14:23.359" v="2103"/>
          <ac:spMkLst>
            <pc:docMk/>
            <pc:sldMk cId="2204452686" sldId="256"/>
            <ac:spMk id="2" creationId="{6B8EF0CB-B6B3-B339-77C6-67A1FEE87F59}"/>
          </ac:spMkLst>
        </pc:spChg>
        <pc:spChg chg="mod">
          <ac:chgData name="Nelly Sargsyan" userId="454cdbdec3e420bf" providerId="LiveId" clId="{6531A624-77F4-47AA-B35C-B2558E44EFCB}" dt="2024-11-26T17:14:30.733" v="2105" actId="27636"/>
          <ac:spMkLst>
            <pc:docMk/>
            <pc:sldMk cId="2204452686" sldId="256"/>
            <ac:spMk id="3" creationId="{7C81957B-E3AA-A562-BE3D-C1A3976C3099}"/>
          </ac:spMkLst>
        </pc:spChg>
      </pc:sldChg>
      <pc:sldChg chg="addSp delSp modSp new mod">
        <pc:chgData name="Nelly Sargsyan" userId="454cdbdec3e420bf" providerId="LiveId" clId="{6531A624-77F4-47AA-B35C-B2558E44EFCB}" dt="2024-11-26T17:15:02.761" v="2108" actId="14100"/>
        <pc:sldMkLst>
          <pc:docMk/>
          <pc:sldMk cId="1312180348" sldId="257"/>
        </pc:sldMkLst>
        <pc:spChg chg="mod">
          <ac:chgData name="Nelly Sargsyan" userId="454cdbdec3e420bf" providerId="LiveId" clId="{6531A624-77F4-47AA-B35C-B2558E44EFCB}" dt="2024-11-26T17:15:02.761" v="2108" actId="14100"/>
          <ac:spMkLst>
            <pc:docMk/>
            <pc:sldMk cId="1312180348" sldId="257"/>
            <ac:spMk id="2" creationId="{B1B3C588-1121-D606-7EAD-5B711C9B17D2}"/>
          </ac:spMkLst>
        </pc:spChg>
        <pc:spChg chg="del">
          <ac:chgData name="Nelly Sargsyan" userId="454cdbdec3e420bf" providerId="LiveId" clId="{6531A624-77F4-47AA-B35C-B2558E44EFCB}" dt="2024-11-26T16:38:16.296" v="85" actId="931"/>
          <ac:spMkLst>
            <pc:docMk/>
            <pc:sldMk cId="1312180348" sldId="257"/>
            <ac:spMk id="3" creationId="{04E505A1-838E-BD1B-9272-A42F12EB3586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1312180348" sldId="257"/>
            <ac:picMk id="5" creationId="{14D5B5A4-2999-B870-2864-D2E2F244B313}"/>
          </ac:picMkLst>
        </pc:picChg>
      </pc:sldChg>
      <pc:sldChg chg="addSp delSp modSp new mod">
        <pc:chgData name="Nelly Sargsyan" userId="454cdbdec3e420bf" providerId="LiveId" clId="{6531A624-77F4-47AA-B35C-B2558E44EFCB}" dt="2024-11-26T17:15:22.744" v="2109" actId="14100"/>
        <pc:sldMkLst>
          <pc:docMk/>
          <pc:sldMk cId="502165727" sldId="258"/>
        </pc:sldMkLst>
        <pc:spChg chg="mod">
          <ac:chgData name="Nelly Sargsyan" userId="454cdbdec3e420bf" providerId="LiveId" clId="{6531A624-77F4-47AA-B35C-B2558E44EFCB}" dt="2024-11-26T17:15:22.744" v="2109" actId="14100"/>
          <ac:spMkLst>
            <pc:docMk/>
            <pc:sldMk cId="502165727" sldId="258"/>
            <ac:spMk id="2" creationId="{FAB03B1F-4CF0-6C05-2990-B91A40A76450}"/>
          </ac:spMkLst>
        </pc:spChg>
        <pc:spChg chg="del">
          <ac:chgData name="Nelly Sargsyan" userId="454cdbdec3e420bf" providerId="LiveId" clId="{6531A624-77F4-47AA-B35C-B2558E44EFCB}" dt="2024-11-26T16:42:00.741" v="132" actId="931"/>
          <ac:spMkLst>
            <pc:docMk/>
            <pc:sldMk cId="502165727" sldId="258"/>
            <ac:spMk id="3" creationId="{93550FD0-6342-5C7D-6A01-7AE72BB40B73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502165727" sldId="258"/>
            <ac:picMk id="5" creationId="{FF372231-8DD6-D5A9-B75B-BFE508E6EF7E}"/>
          </ac:picMkLst>
        </pc:picChg>
      </pc:sldChg>
      <pc:sldChg chg="addSp delSp modSp new mod">
        <pc:chgData name="Nelly Sargsyan" userId="454cdbdec3e420bf" providerId="LiveId" clId="{6531A624-77F4-47AA-B35C-B2558E44EFCB}" dt="2024-11-26T17:14:23.359" v="2103"/>
        <pc:sldMkLst>
          <pc:docMk/>
          <pc:sldMk cId="2755387958" sldId="259"/>
        </pc:sldMkLst>
        <pc:spChg chg="mod">
          <ac:chgData name="Nelly Sargsyan" userId="454cdbdec3e420bf" providerId="LiveId" clId="{6531A624-77F4-47AA-B35C-B2558E44EFCB}" dt="2024-11-26T17:14:23.359" v="2103"/>
          <ac:spMkLst>
            <pc:docMk/>
            <pc:sldMk cId="2755387958" sldId="259"/>
            <ac:spMk id="2" creationId="{2D5C2CE2-9CC0-699B-E735-4FE7B5BA6490}"/>
          </ac:spMkLst>
        </pc:spChg>
        <pc:spChg chg="del">
          <ac:chgData name="Nelly Sargsyan" userId="454cdbdec3e420bf" providerId="LiveId" clId="{6531A624-77F4-47AA-B35C-B2558E44EFCB}" dt="2024-11-26T16:44:44.511" v="370" actId="931"/>
          <ac:spMkLst>
            <pc:docMk/>
            <pc:sldMk cId="2755387958" sldId="259"/>
            <ac:spMk id="3" creationId="{F0C37E1E-1E16-23F9-B256-9FF0B808808E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2755387958" sldId="259"/>
            <ac:picMk id="5" creationId="{C14CCB70-16AD-4625-B1A1-DEE57CF78AA5}"/>
          </ac:picMkLst>
        </pc:picChg>
      </pc:sldChg>
      <pc:sldChg chg="addSp delSp modSp new mod">
        <pc:chgData name="Nelly Sargsyan" userId="454cdbdec3e420bf" providerId="LiveId" clId="{6531A624-77F4-47AA-B35C-B2558E44EFCB}" dt="2024-11-26T17:14:23.359" v="2103"/>
        <pc:sldMkLst>
          <pc:docMk/>
          <pc:sldMk cId="326205548" sldId="260"/>
        </pc:sldMkLst>
        <pc:spChg chg="mod">
          <ac:chgData name="Nelly Sargsyan" userId="454cdbdec3e420bf" providerId="LiveId" clId="{6531A624-77F4-47AA-B35C-B2558E44EFCB}" dt="2024-11-26T17:04:19.526" v="1469" actId="14100"/>
          <ac:spMkLst>
            <pc:docMk/>
            <pc:sldMk cId="326205548" sldId="260"/>
            <ac:spMk id="2" creationId="{9441F1B3-8CCD-A1F8-97ED-7F15D5CC001F}"/>
          </ac:spMkLst>
        </pc:spChg>
        <pc:spChg chg="del">
          <ac:chgData name="Nelly Sargsyan" userId="454cdbdec3e420bf" providerId="LiveId" clId="{6531A624-77F4-47AA-B35C-B2558E44EFCB}" dt="2024-11-26T16:48:07.354" v="414" actId="931"/>
          <ac:spMkLst>
            <pc:docMk/>
            <pc:sldMk cId="326205548" sldId="260"/>
            <ac:spMk id="3" creationId="{216709C0-A973-DA8C-75D1-994000B5CFED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326205548" sldId="260"/>
            <ac:picMk id="5" creationId="{C710C915-DE93-0DF6-6DA5-0A70A10E8D3C}"/>
          </ac:picMkLst>
        </pc:picChg>
      </pc:sldChg>
      <pc:sldChg chg="addSp delSp modSp new mod">
        <pc:chgData name="Nelly Sargsyan" userId="454cdbdec3e420bf" providerId="LiveId" clId="{6531A624-77F4-47AA-B35C-B2558E44EFCB}" dt="2024-11-26T17:15:46.460" v="2111" actId="14100"/>
        <pc:sldMkLst>
          <pc:docMk/>
          <pc:sldMk cId="2080307363" sldId="261"/>
        </pc:sldMkLst>
        <pc:spChg chg="mod">
          <ac:chgData name="Nelly Sargsyan" userId="454cdbdec3e420bf" providerId="LiveId" clId="{6531A624-77F4-47AA-B35C-B2558E44EFCB}" dt="2024-11-26T17:15:46.460" v="2111" actId="14100"/>
          <ac:spMkLst>
            <pc:docMk/>
            <pc:sldMk cId="2080307363" sldId="261"/>
            <ac:spMk id="2" creationId="{8A7C7662-EC3F-A5FF-4316-06396A26E638}"/>
          </ac:spMkLst>
        </pc:spChg>
        <pc:spChg chg="del">
          <ac:chgData name="Nelly Sargsyan" userId="454cdbdec3e420bf" providerId="LiveId" clId="{6531A624-77F4-47AA-B35C-B2558E44EFCB}" dt="2024-11-26T16:49:59.139" v="491" actId="931"/>
          <ac:spMkLst>
            <pc:docMk/>
            <pc:sldMk cId="2080307363" sldId="261"/>
            <ac:spMk id="3" creationId="{C5807293-B9A4-7A75-AF11-21E639E55876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2080307363" sldId="261"/>
            <ac:picMk id="5" creationId="{5F2D00AB-A458-6EE9-5ECC-338AB67F6084}"/>
          </ac:picMkLst>
        </pc:picChg>
      </pc:sldChg>
      <pc:sldChg chg="addSp delSp modSp new mod">
        <pc:chgData name="Nelly Sargsyan" userId="454cdbdec3e420bf" providerId="LiveId" clId="{6531A624-77F4-47AA-B35C-B2558E44EFCB}" dt="2024-11-26T17:16:02.771" v="2112" actId="14100"/>
        <pc:sldMkLst>
          <pc:docMk/>
          <pc:sldMk cId="1296513355" sldId="262"/>
        </pc:sldMkLst>
        <pc:spChg chg="mod">
          <ac:chgData name="Nelly Sargsyan" userId="454cdbdec3e420bf" providerId="LiveId" clId="{6531A624-77F4-47AA-B35C-B2558E44EFCB}" dt="2024-11-26T17:16:02.771" v="2112" actId="14100"/>
          <ac:spMkLst>
            <pc:docMk/>
            <pc:sldMk cId="1296513355" sldId="262"/>
            <ac:spMk id="2" creationId="{C658B74A-F559-1FB0-B894-1A5F140C7291}"/>
          </ac:spMkLst>
        </pc:spChg>
        <pc:spChg chg="del">
          <ac:chgData name="Nelly Sargsyan" userId="454cdbdec3e420bf" providerId="LiveId" clId="{6531A624-77F4-47AA-B35C-B2558E44EFCB}" dt="2024-11-26T16:51:12.788" v="615" actId="931"/>
          <ac:spMkLst>
            <pc:docMk/>
            <pc:sldMk cId="1296513355" sldId="262"/>
            <ac:spMk id="3" creationId="{A5B142F1-26E6-A42B-4527-AEA137A7DF79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1296513355" sldId="262"/>
            <ac:picMk id="5" creationId="{CFDBCC57-FBBB-A873-90D5-2287A27FE1B3}"/>
          </ac:picMkLst>
        </pc:picChg>
      </pc:sldChg>
      <pc:sldChg chg="addSp delSp modSp new mod">
        <pc:chgData name="Nelly Sargsyan" userId="454cdbdec3e420bf" providerId="LiveId" clId="{6531A624-77F4-47AA-B35C-B2558E44EFCB}" dt="2024-11-26T17:16:23.801" v="2120" actId="20577"/>
        <pc:sldMkLst>
          <pc:docMk/>
          <pc:sldMk cId="1484425061" sldId="263"/>
        </pc:sldMkLst>
        <pc:spChg chg="mod">
          <ac:chgData name="Nelly Sargsyan" userId="454cdbdec3e420bf" providerId="LiveId" clId="{6531A624-77F4-47AA-B35C-B2558E44EFCB}" dt="2024-11-26T17:16:23.801" v="2120" actId="20577"/>
          <ac:spMkLst>
            <pc:docMk/>
            <pc:sldMk cId="1484425061" sldId="263"/>
            <ac:spMk id="2" creationId="{286C8373-797E-77C6-6D8B-06F2A0054DD3}"/>
          </ac:spMkLst>
        </pc:spChg>
        <pc:spChg chg="del">
          <ac:chgData name="Nelly Sargsyan" userId="454cdbdec3e420bf" providerId="LiveId" clId="{6531A624-77F4-47AA-B35C-B2558E44EFCB}" dt="2024-11-26T16:53:20.247" v="838" actId="931"/>
          <ac:spMkLst>
            <pc:docMk/>
            <pc:sldMk cId="1484425061" sldId="263"/>
            <ac:spMk id="3" creationId="{CA1B36B7-8C58-F8B2-9553-E5C78AC0032E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1484425061" sldId="263"/>
            <ac:picMk id="5" creationId="{9DB19416-A386-E0E7-4E3A-B455B126D454}"/>
          </ac:picMkLst>
        </pc:picChg>
      </pc:sldChg>
      <pc:sldChg chg="addSp delSp modSp new mod">
        <pc:chgData name="Nelly Sargsyan" userId="454cdbdec3e420bf" providerId="LiveId" clId="{6531A624-77F4-47AA-B35C-B2558E44EFCB}" dt="2024-11-26T17:16:35.754" v="2122" actId="14100"/>
        <pc:sldMkLst>
          <pc:docMk/>
          <pc:sldMk cId="3966685626" sldId="264"/>
        </pc:sldMkLst>
        <pc:spChg chg="mod">
          <ac:chgData name="Nelly Sargsyan" userId="454cdbdec3e420bf" providerId="LiveId" clId="{6531A624-77F4-47AA-B35C-B2558E44EFCB}" dt="2024-11-26T17:16:35.754" v="2122" actId="14100"/>
          <ac:spMkLst>
            <pc:docMk/>
            <pc:sldMk cId="3966685626" sldId="264"/>
            <ac:spMk id="2" creationId="{D1E13087-7328-921E-EFAD-2A1B734860C6}"/>
          </ac:spMkLst>
        </pc:spChg>
        <pc:spChg chg="del">
          <ac:chgData name="Nelly Sargsyan" userId="454cdbdec3e420bf" providerId="LiveId" clId="{6531A624-77F4-47AA-B35C-B2558E44EFCB}" dt="2024-11-26T16:54:19.118" v="926" actId="931"/>
          <ac:spMkLst>
            <pc:docMk/>
            <pc:sldMk cId="3966685626" sldId="264"/>
            <ac:spMk id="3" creationId="{DF9DE150-659A-29D3-D430-E4B00A93B42A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3966685626" sldId="264"/>
            <ac:picMk id="5" creationId="{CEC26D0F-170E-CF9B-F4D9-D2B46FD028DF}"/>
          </ac:picMkLst>
        </pc:picChg>
      </pc:sldChg>
      <pc:sldChg chg="addSp delSp modSp new mod">
        <pc:chgData name="Nelly Sargsyan" userId="454cdbdec3e420bf" providerId="LiveId" clId="{6531A624-77F4-47AA-B35C-B2558E44EFCB}" dt="2024-11-26T17:17:08.064" v="2125" actId="27636"/>
        <pc:sldMkLst>
          <pc:docMk/>
          <pc:sldMk cId="1331593262" sldId="265"/>
        </pc:sldMkLst>
        <pc:spChg chg="mod">
          <ac:chgData name="Nelly Sargsyan" userId="454cdbdec3e420bf" providerId="LiveId" clId="{6531A624-77F4-47AA-B35C-B2558E44EFCB}" dt="2024-11-26T17:17:08.064" v="2125" actId="27636"/>
          <ac:spMkLst>
            <pc:docMk/>
            <pc:sldMk cId="1331593262" sldId="265"/>
            <ac:spMk id="2" creationId="{71AD0BCF-5A9B-73B3-D31B-C1AC196BE35B}"/>
          </ac:spMkLst>
        </pc:spChg>
        <pc:spChg chg="del">
          <ac:chgData name="Nelly Sargsyan" userId="454cdbdec3e420bf" providerId="LiveId" clId="{6531A624-77F4-47AA-B35C-B2558E44EFCB}" dt="2024-11-26T16:55:36.405" v="1052" actId="931"/>
          <ac:spMkLst>
            <pc:docMk/>
            <pc:sldMk cId="1331593262" sldId="265"/>
            <ac:spMk id="3" creationId="{52C8881E-92A7-A587-D0D5-A2E0B2148650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1331593262" sldId="265"/>
            <ac:picMk id="5" creationId="{F6265435-DD22-6724-1424-FA63220D596E}"/>
          </ac:picMkLst>
        </pc:picChg>
      </pc:sldChg>
      <pc:sldChg chg="addSp delSp modSp new mod">
        <pc:chgData name="Nelly Sargsyan" userId="454cdbdec3e420bf" providerId="LiveId" clId="{6531A624-77F4-47AA-B35C-B2558E44EFCB}" dt="2024-11-26T17:17:51.091" v="2132" actId="255"/>
        <pc:sldMkLst>
          <pc:docMk/>
          <pc:sldMk cId="2127618491" sldId="266"/>
        </pc:sldMkLst>
        <pc:spChg chg="mod">
          <ac:chgData name="Nelly Sargsyan" userId="454cdbdec3e420bf" providerId="LiveId" clId="{6531A624-77F4-47AA-B35C-B2558E44EFCB}" dt="2024-11-26T17:17:51.091" v="2132" actId="255"/>
          <ac:spMkLst>
            <pc:docMk/>
            <pc:sldMk cId="2127618491" sldId="266"/>
            <ac:spMk id="2" creationId="{9E5D25C7-656D-48CD-4311-52F0C433B2AA}"/>
          </ac:spMkLst>
        </pc:spChg>
        <pc:spChg chg="del">
          <ac:chgData name="Nelly Sargsyan" userId="454cdbdec3e420bf" providerId="LiveId" clId="{6531A624-77F4-47AA-B35C-B2558E44EFCB}" dt="2024-11-26T16:56:39.229" v="1133" actId="931"/>
          <ac:spMkLst>
            <pc:docMk/>
            <pc:sldMk cId="2127618491" sldId="266"/>
            <ac:spMk id="3" creationId="{B0E8CF65-28D1-C561-4D28-5A9506C126FE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2127618491" sldId="266"/>
            <ac:picMk id="5" creationId="{02E21A49-2C86-1FF9-2C8F-03A95C2206E1}"/>
          </ac:picMkLst>
        </pc:picChg>
      </pc:sldChg>
      <pc:sldChg chg="addSp delSp modSp new mod">
        <pc:chgData name="Nelly Sargsyan" userId="454cdbdec3e420bf" providerId="LiveId" clId="{6531A624-77F4-47AA-B35C-B2558E44EFCB}" dt="2024-11-26T17:18:45.274" v="2140" actId="20577"/>
        <pc:sldMkLst>
          <pc:docMk/>
          <pc:sldMk cId="3418022455" sldId="267"/>
        </pc:sldMkLst>
        <pc:spChg chg="mod">
          <ac:chgData name="Nelly Sargsyan" userId="454cdbdec3e420bf" providerId="LiveId" clId="{6531A624-77F4-47AA-B35C-B2558E44EFCB}" dt="2024-11-26T17:18:45.274" v="2140" actId="20577"/>
          <ac:spMkLst>
            <pc:docMk/>
            <pc:sldMk cId="3418022455" sldId="267"/>
            <ac:spMk id="2" creationId="{0A7F8E4C-053E-ABE2-2EF9-ED7B95FD5135}"/>
          </ac:spMkLst>
        </pc:spChg>
        <pc:spChg chg="del">
          <ac:chgData name="Nelly Sargsyan" userId="454cdbdec3e420bf" providerId="LiveId" clId="{6531A624-77F4-47AA-B35C-B2558E44EFCB}" dt="2024-11-26T16:59:57.237" v="1259" actId="931"/>
          <ac:spMkLst>
            <pc:docMk/>
            <pc:sldMk cId="3418022455" sldId="267"/>
            <ac:spMk id="3" creationId="{2115CE0D-9E8B-E32D-8789-B746E98D3A55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3418022455" sldId="267"/>
            <ac:picMk id="5" creationId="{2800A69C-D3D1-D927-83FA-7974AA6CECAD}"/>
          </ac:picMkLst>
        </pc:picChg>
      </pc:sldChg>
      <pc:sldChg chg="addSp delSp modSp new mod">
        <pc:chgData name="Nelly Sargsyan" userId="454cdbdec3e420bf" providerId="LiveId" clId="{6531A624-77F4-47AA-B35C-B2558E44EFCB}" dt="2024-11-26T17:19:13.443" v="2144" actId="14100"/>
        <pc:sldMkLst>
          <pc:docMk/>
          <pc:sldMk cId="4029664479" sldId="268"/>
        </pc:sldMkLst>
        <pc:spChg chg="mod">
          <ac:chgData name="Nelly Sargsyan" userId="454cdbdec3e420bf" providerId="LiveId" clId="{6531A624-77F4-47AA-B35C-B2558E44EFCB}" dt="2024-11-26T17:19:13.443" v="2144" actId="14100"/>
          <ac:spMkLst>
            <pc:docMk/>
            <pc:sldMk cId="4029664479" sldId="268"/>
            <ac:spMk id="2" creationId="{1480C385-BF59-5D02-6D81-299B1CA1EDA5}"/>
          </ac:spMkLst>
        </pc:spChg>
        <pc:spChg chg="del">
          <ac:chgData name="Nelly Sargsyan" userId="454cdbdec3e420bf" providerId="LiveId" clId="{6531A624-77F4-47AA-B35C-B2558E44EFCB}" dt="2024-11-26T17:00:12.096" v="1262" actId="931"/>
          <ac:spMkLst>
            <pc:docMk/>
            <pc:sldMk cId="4029664479" sldId="268"/>
            <ac:spMk id="3" creationId="{067B2509-EBFC-2940-4069-9E06E02E1A25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4029664479" sldId="268"/>
            <ac:picMk id="5" creationId="{32BCF6D8-9046-8BC4-2962-CA0DE31F5237}"/>
          </ac:picMkLst>
        </pc:picChg>
      </pc:sldChg>
      <pc:sldChg chg="addSp delSp modSp new mod">
        <pc:chgData name="Nelly Sargsyan" userId="454cdbdec3e420bf" providerId="LiveId" clId="{6531A624-77F4-47AA-B35C-B2558E44EFCB}" dt="2024-11-26T17:19:40.472" v="2149" actId="20577"/>
        <pc:sldMkLst>
          <pc:docMk/>
          <pc:sldMk cId="2923004714" sldId="269"/>
        </pc:sldMkLst>
        <pc:spChg chg="mod">
          <ac:chgData name="Nelly Sargsyan" userId="454cdbdec3e420bf" providerId="LiveId" clId="{6531A624-77F4-47AA-B35C-B2558E44EFCB}" dt="2024-11-26T17:19:40.472" v="2149" actId="20577"/>
          <ac:spMkLst>
            <pc:docMk/>
            <pc:sldMk cId="2923004714" sldId="269"/>
            <ac:spMk id="2" creationId="{DEBD999C-2896-E5AF-5BC1-BDE4B911491F}"/>
          </ac:spMkLst>
        </pc:spChg>
        <pc:spChg chg="del">
          <ac:chgData name="Nelly Sargsyan" userId="454cdbdec3e420bf" providerId="LiveId" clId="{6531A624-77F4-47AA-B35C-B2558E44EFCB}" dt="2024-11-26T17:01:14.308" v="1347" actId="931"/>
          <ac:spMkLst>
            <pc:docMk/>
            <pc:sldMk cId="2923004714" sldId="269"/>
            <ac:spMk id="3" creationId="{E09AC54B-FB75-DE85-B60A-E1A8329BA5FE}"/>
          </ac:spMkLst>
        </pc:spChg>
        <pc:picChg chg="add mod">
          <ac:chgData name="Nelly Sargsyan" userId="454cdbdec3e420bf" providerId="LiveId" clId="{6531A624-77F4-47AA-B35C-B2558E44EFCB}" dt="2024-11-26T17:14:23.359" v="2103"/>
          <ac:picMkLst>
            <pc:docMk/>
            <pc:sldMk cId="2923004714" sldId="269"/>
            <ac:picMk id="5" creationId="{577A2BF9-90C1-794F-7806-6B821866455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6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5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9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3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4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6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7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89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7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6486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06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7068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39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05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4352A-68C9-41E8-8C23-A1314DC02CA5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1BD247-261F-480C-B23B-1E16A84F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0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F0CB-B6B3-B339-77C6-67A1FEE87F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err="1"/>
              <a:t>Էլինա</a:t>
            </a:r>
            <a:r>
              <a:rPr lang="en-US" sz="6600" dirty="0"/>
              <a:t> </a:t>
            </a:r>
            <a:r>
              <a:rPr lang="en-US" sz="6600" dirty="0" err="1"/>
              <a:t>Գևորգյան</a:t>
            </a:r>
            <a:br>
              <a:rPr lang="en-US" sz="6600" dirty="0"/>
            </a:br>
            <a:r>
              <a:rPr lang="en-US" sz="6600" dirty="0" err="1"/>
              <a:t>Հյուսիսային</a:t>
            </a:r>
            <a:r>
              <a:rPr lang="en-US" sz="6600" dirty="0"/>
              <a:t> </a:t>
            </a:r>
            <a:r>
              <a:rPr lang="en-US" sz="6600" dirty="0" err="1"/>
              <a:t>դպրոց</a:t>
            </a:r>
            <a:br>
              <a:rPr lang="en-US" sz="6600" dirty="0"/>
            </a:br>
            <a:r>
              <a:rPr lang="en-US" sz="6600" dirty="0"/>
              <a:t>2.1 </a:t>
            </a:r>
            <a:r>
              <a:rPr lang="en-US" sz="6600" dirty="0" err="1"/>
              <a:t>դասարան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81957B-E3AA-A562-BE3D-C1A3976C3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507067" y="5147732"/>
            <a:ext cx="7766936" cy="167218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45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C588-1121-D606-7EAD-5B711C9B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393700"/>
            <a:ext cx="8782050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Ողջույն,ես</a:t>
            </a:r>
            <a:r>
              <a:rPr lang="en-US" sz="4000" dirty="0"/>
              <a:t> </a:t>
            </a:r>
            <a:r>
              <a:rPr lang="en-US" sz="4000" dirty="0" err="1"/>
              <a:t>սեբաստացի</a:t>
            </a:r>
            <a:r>
              <a:rPr lang="en-US" sz="4000" dirty="0"/>
              <a:t> </a:t>
            </a:r>
            <a:r>
              <a:rPr lang="en-US" sz="4000" dirty="0" err="1"/>
              <a:t>Էլինան</a:t>
            </a:r>
            <a:r>
              <a:rPr lang="en-US" sz="4000" dirty="0"/>
              <a:t> </a:t>
            </a:r>
            <a:r>
              <a:rPr lang="en-US" sz="4000" dirty="0" err="1"/>
              <a:t>եմ</a:t>
            </a:r>
            <a:endParaRPr lang="en-US" sz="4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D5B5A4-2999-B870-2864-D2E2F244B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71" y="2160588"/>
            <a:ext cx="2903496" cy="3881437"/>
          </a:xfrm>
        </p:spPr>
      </p:pic>
    </p:spTree>
    <p:extLst>
      <p:ext uri="{BB962C8B-B14F-4D97-AF65-F5344CB8AC3E}">
        <p14:creationId xmlns:p14="http://schemas.microsoft.com/office/powerpoint/2010/main" val="131218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3B1F-4CF0-6C05-2990-B91A40A76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8600"/>
            <a:ext cx="8596668" cy="1701800"/>
          </a:xfrm>
        </p:spPr>
        <p:txBody>
          <a:bodyPr>
            <a:normAutofit fontScale="90000"/>
          </a:bodyPr>
          <a:lstStyle/>
          <a:p>
            <a:r>
              <a:rPr lang="en-US" sz="2800" dirty="0" err="1"/>
              <a:t>Արդեն</a:t>
            </a:r>
            <a:r>
              <a:rPr lang="en-US" sz="2800" dirty="0"/>
              <a:t> 4 </a:t>
            </a:r>
            <a:r>
              <a:rPr lang="en-US" sz="2800" dirty="0" err="1"/>
              <a:t>տարի</a:t>
            </a:r>
            <a:r>
              <a:rPr lang="en-US" sz="2800" dirty="0"/>
              <a:t> է </a:t>
            </a:r>
            <a:r>
              <a:rPr lang="en-US" sz="2800" dirty="0" err="1"/>
              <a:t>Մխիթար</a:t>
            </a:r>
            <a:r>
              <a:rPr lang="en-US" sz="2800" dirty="0"/>
              <a:t> </a:t>
            </a:r>
            <a:r>
              <a:rPr lang="en-US" sz="2800" dirty="0" err="1"/>
              <a:t>Սեբաստացի</a:t>
            </a:r>
            <a:r>
              <a:rPr lang="en-US" sz="2800" dirty="0"/>
              <a:t> </a:t>
            </a:r>
            <a:r>
              <a:rPr lang="en-US" sz="2800" dirty="0" err="1"/>
              <a:t>կրթահամալիրի</a:t>
            </a:r>
            <a:r>
              <a:rPr lang="en-US" sz="2800" dirty="0"/>
              <a:t> </a:t>
            </a:r>
            <a:r>
              <a:rPr lang="en-US" sz="2800" dirty="0" err="1"/>
              <a:t>սան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, 3 </a:t>
            </a:r>
            <a:r>
              <a:rPr lang="en-US" sz="2800" dirty="0" err="1"/>
              <a:t>տարեկանում</a:t>
            </a:r>
            <a:r>
              <a:rPr lang="en-US" sz="2800" dirty="0"/>
              <a:t> </a:t>
            </a:r>
            <a:r>
              <a:rPr lang="en-US" sz="2800" dirty="0" err="1"/>
              <a:t>հաճախել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մանկապարտեզը</a:t>
            </a:r>
            <a:r>
              <a:rPr lang="en-US" sz="2800" dirty="0"/>
              <a:t>, </a:t>
            </a:r>
            <a:r>
              <a:rPr lang="en-US" sz="2800" dirty="0" err="1"/>
              <a:t>այնուհետև</a:t>
            </a:r>
            <a:r>
              <a:rPr lang="en-US" sz="2800" dirty="0"/>
              <a:t> </a:t>
            </a:r>
            <a:r>
              <a:rPr lang="en-US" sz="2800" dirty="0" err="1"/>
              <a:t>նախադպրոցական</a:t>
            </a:r>
            <a:r>
              <a:rPr lang="en-US" sz="2800" dirty="0"/>
              <a:t> </a:t>
            </a:r>
            <a:r>
              <a:rPr lang="en-US" sz="2800" dirty="0" err="1"/>
              <a:t>բաժինը</a:t>
            </a:r>
            <a:r>
              <a:rPr lang="en-US" sz="2800" dirty="0"/>
              <a:t>, </a:t>
            </a:r>
            <a:r>
              <a:rPr lang="en-US" sz="2800" dirty="0" err="1"/>
              <a:t>իսկ</a:t>
            </a:r>
            <a:r>
              <a:rPr lang="en-US" sz="2800" dirty="0"/>
              <a:t> </a:t>
            </a:r>
            <a:r>
              <a:rPr lang="en-US" sz="2800" dirty="0" err="1"/>
              <a:t>հիմա</a:t>
            </a:r>
            <a:r>
              <a:rPr lang="en-US" sz="2800" dirty="0"/>
              <a:t> </a:t>
            </a:r>
            <a:r>
              <a:rPr lang="en-US" sz="2800" dirty="0" err="1"/>
              <a:t>սովորում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Հյուսիսային</a:t>
            </a:r>
            <a:r>
              <a:rPr lang="en-US" sz="2800" dirty="0"/>
              <a:t> </a:t>
            </a:r>
            <a:r>
              <a:rPr lang="en-US" sz="2800" dirty="0" err="1"/>
              <a:t>դպրոցի</a:t>
            </a:r>
            <a:r>
              <a:rPr lang="en-US" sz="2800" dirty="0"/>
              <a:t> </a:t>
            </a:r>
            <a:r>
              <a:rPr lang="en-US" sz="2800" dirty="0" err="1"/>
              <a:t>երկրորդ</a:t>
            </a:r>
            <a:r>
              <a:rPr lang="en-US" sz="2800" dirty="0"/>
              <a:t> </a:t>
            </a:r>
            <a:r>
              <a:rPr lang="en-US" sz="2800" dirty="0" err="1"/>
              <a:t>դասարանում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372231-8DD6-D5A9-B75B-BFE508E6E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</p:spPr>
      </p:pic>
    </p:spTree>
    <p:extLst>
      <p:ext uri="{BB962C8B-B14F-4D97-AF65-F5344CB8AC3E}">
        <p14:creationId xmlns:p14="http://schemas.microsoft.com/office/powerpoint/2010/main" val="502165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C2CE2-9CC0-699B-E735-4FE7B5BA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ծնողներից</a:t>
            </a:r>
            <a:r>
              <a:rPr lang="en-US" dirty="0"/>
              <a:t> </a:t>
            </a:r>
            <a:r>
              <a:rPr lang="en-US" dirty="0" err="1"/>
              <a:t>հայրիկս</a:t>
            </a:r>
            <a:r>
              <a:rPr lang="en-US" dirty="0"/>
              <a:t> է </a:t>
            </a:r>
            <a:r>
              <a:rPr lang="en-US" dirty="0" err="1"/>
              <a:t>սեբաստացի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CCB70-16AD-4625-B1A1-DEE57CF78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71" y="2160588"/>
            <a:ext cx="2903496" cy="3881437"/>
          </a:xfrm>
        </p:spPr>
      </p:pic>
    </p:spTree>
    <p:extLst>
      <p:ext uri="{BB962C8B-B14F-4D97-AF65-F5344CB8AC3E}">
        <p14:creationId xmlns:p14="http://schemas.microsoft.com/office/powerpoint/2010/main" val="2755387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F1B3-8CCD-A1F8-97ED-7F15D5CC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238" y="365125"/>
            <a:ext cx="9453562" cy="1325563"/>
          </a:xfrm>
        </p:spPr>
        <p:txBody>
          <a:bodyPr/>
          <a:lstStyle/>
          <a:p>
            <a:r>
              <a:rPr lang="en-US" dirty="0" err="1"/>
              <a:t>Իսկ</a:t>
            </a:r>
            <a:r>
              <a:rPr lang="en-US" dirty="0"/>
              <a:t> </a:t>
            </a:r>
            <a:r>
              <a:rPr lang="en-US" dirty="0" err="1"/>
              <a:t>մեր</a:t>
            </a:r>
            <a:r>
              <a:rPr lang="en-US" dirty="0"/>
              <a:t> </a:t>
            </a:r>
            <a:r>
              <a:rPr lang="en-US" dirty="0" err="1"/>
              <a:t>ընտանիքի</a:t>
            </a:r>
            <a:r>
              <a:rPr lang="en-US" dirty="0"/>
              <a:t> </a:t>
            </a:r>
            <a:r>
              <a:rPr lang="en-US" dirty="0" err="1"/>
              <a:t>ամենափոքր</a:t>
            </a:r>
            <a:r>
              <a:rPr lang="en-US" dirty="0"/>
              <a:t> </a:t>
            </a:r>
            <a:r>
              <a:rPr lang="en-US" dirty="0" err="1"/>
              <a:t>սեբաստացին</a:t>
            </a:r>
            <a:r>
              <a:rPr lang="en-US" dirty="0"/>
              <a:t> </a:t>
            </a:r>
            <a:r>
              <a:rPr lang="en-US" dirty="0" err="1"/>
              <a:t>եղբայրս</a:t>
            </a:r>
            <a:r>
              <a:rPr lang="en-US" dirty="0"/>
              <a:t> </a:t>
            </a:r>
            <a:r>
              <a:rPr lang="en-US" dirty="0" err="1"/>
              <a:t>է՝Ռոբերտը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10C915-DE93-0DF6-6DA5-0A70A10E8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351" y="2160588"/>
            <a:ext cx="5183335" cy="3881437"/>
          </a:xfrm>
        </p:spPr>
      </p:pic>
    </p:spTree>
    <p:extLst>
      <p:ext uri="{BB962C8B-B14F-4D97-AF65-F5344CB8AC3E}">
        <p14:creationId xmlns:p14="http://schemas.microsoft.com/office/powerpoint/2010/main" val="32620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7662-EC3F-A5FF-4316-06396A26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3" y="365125"/>
            <a:ext cx="9229725" cy="1325563"/>
          </a:xfrm>
        </p:spPr>
        <p:txBody>
          <a:bodyPr>
            <a:normAutofit fontScale="90000"/>
          </a:bodyPr>
          <a:lstStyle/>
          <a:p>
            <a:r>
              <a:rPr lang="en-US" sz="2800" dirty="0" err="1"/>
              <a:t>Ես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սիրում</a:t>
            </a:r>
            <a:r>
              <a:rPr lang="en-US" sz="2800" dirty="0"/>
              <a:t> </a:t>
            </a:r>
            <a:r>
              <a:rPr lang="en-US" sz="2800" dirty="0" err="1"/>
              <a:t>իմ</a:t>
            </a:r>
            <a:r>
              <a:rPr lang="en-US" sz="2800" dirty="0"/>
              <a:t> </a:t>
            </a:r>
            <a:r>
              <a:rPr lang="en-US" sz="2800" dirty="0" err="1"/>
              <a:t>դասընկերներին</a:t>
            </a:r>
            <a:r>
              <a:rPr lang="en-US" sz="2800" dirty="0"/>
              <a:t>, </a:t>
            </a:r>
            <a:r>
              <a:rPr lang="en-US" sz="2800" dirty="0" err="1"/>
              <a:t>դրա</a:t>
            </a:r>
            <a:r>
              <a:rPr lang="en-US" sz="2800" dirty="0"/>
              <a:t> </a:t>
            </a:r>
            <a:r>
              <a:rPr lang="en-US" sz="2800" dirty="0" err="1"/>
              <a:t>համար</a:t>
            </a:r>
            <a:r>
              <a:rPr lang="en-US" sz="2800" dirty="0"/>
              <a:t> </a:t>
            </a:r>
            <a:r>
              <a:rPr lang="en-US" sz="2800" dirty="0" err="1"/>
              <a:t>չեմ</a:t>
            </a:r>
            <a:r>
              <a:rPr lang="en-US" sz="2800" dirty="0"/>
              <a:t> </a:t>
            </a:r>
            <a:r>
              <a:rPr lang="en-US" sz="2800" dirty="0" err="1"/>
              <a:t>կարող</a:t>
            </a:r>
            <a:r>
              <a:rPr lang="en-US" sz="2800" dirty="0"/>
              <a:t> </a:t>
            </a:r>
            <a:r>
              <a:rPr lang="en-US" sz="2800" dirty="0" err="1"/>
              <a:t>առանձնացնել</a:t>
            </a:r>
            <a:r>
              <a:rPr lang="en-US" sz="2800" dirty="0"/>
              <a:t> </a:t>
            </a:r>
            <a:r>
              <a:rPr lang="en-US" sz="2800" dirty="0" err="1"/>
              <a:t>որևէ</a:t>
            </a:r>
            <a:r>
              <a:rPr lang="en-US" sz="2800" dirty="0"/>
              <a:t> </a:t>
            </a:r>
            <a:r>
              <a:rPr lang="en-US" sz="2800" dirty="0" err="1"/>
              <a:t>մեկին:Մենք</a:t>
            </a:r>
            <a:r>
              <a:rPr lang="en-US" sz="2800" dirty="0"/>
              <a:t> </a:t>
            </a:r>
            <a:r>
              <a:rPr lang="en-US" sz="2800" dirty="0" err="1"/>
              <a:t>բոլորս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համերաշխ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, </a:t>
            </a:r>
            <a:r>
              <a:rPr lang="en-US" sz="2800" dirty="0" err="1"/>
              <a:t>օգնում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 </a:t>
            </a:r>
            <a:r>
              <a:rPr lang="en-US" sz="2800" dirty="0" err="1"/>
              <a:t>միմյանց</a:t>
            </a:r>
            <a:r>
              <a:rPr lang="en-US" sz="2800" dirty="0"/>
              <a:t> և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ընկերասեր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2D00AB-A458-6EE9-5ECC-338AB67F6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208030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B74A-F559-1FB0-B894-1A5F140C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2875"/>
            <a:ext cx="8596668" cy="1787525"/>
          </a:xfrm>
        </p:spPr>
        <p:txBody>
          <a:bodyPr>
            <a:normAutofit fontScale="90000"/>
          </a:bodyPr>
          <a:lstStyle/>
          <a:p>
            <a:r>
              <a:rPr lang="en-US" sz="2800" dirty="0" err="1"/>
              <a:t>Իմ</a:t>
            </a:r>
            <a:r>
              <a:rPr lang="en-US" sz="2800" dirty="0"/>
              <a:t> </a:t>
            </a:r>
            <a:r>
              <a:rPr lang="en-US" sz="2800" dirty="0" err="1"/>
              <a:t>առաջին</a:t>
            </a:r>
            <a:r>
              <a:rPr lang="en-US" sz="2800" dirty="0"/>
              <a:t> </a:t>
            </a:r>
            <a:r>
              <a:rPr lang="en-US" sz="2800" dirty="0" err="1"/>
              <a:t>ուսուցչուհին</a:t>
            </a:r>
            <a:r>
              <a:rPr lang="en-US" sz="2800" dirty="0"/>
              <a:t> </a:t>
            </a:r>
            <a:r>
              <a:rPr lang="en-US" sz="2800" dirty="0" err="1"/>
              <a:t>ընկեր</a:t>
            </a:r>
            <a:r>
              <a:rPr lang="en-US" sz="2800" dirty="0"/>
              <a:t> </a:t>
            </a:r>
            <a:r>
              <a:rPr lang="en-US" sz="2800" dirty="0" err="1"/>
              <a:t>Սրբուհին</a:t>
            </a:r>
            <a:r>
              <a:rPr lang="en-US" sz="2800" dirty="0"/>
              <a:t> է: </a:t>
            </a:r>
            <a:r>
              <a:rPr lang="en-US" sz="2800" dirty="0" err="1"/>
              <a:t>Ես</a:t>
            </a:r>
            <a:r>
              <a:rPr lang="en-US" sz="2800" dirty="0"/>
              <a:t> </a:t>
            </a:r>
            <a:r>
              <a:rPr lang="en-US" sz="2800" dirty="0" err="1"/>
              <a:t>նրան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սիրում</a:t>
            </a:r>
            <a:r>
              <a:rPr lang="en-US" sz="2800" dirty="0"/>
              <a:t>, </a:t>
            </a:r>
            <a:r>
              <a:rPr lang="en-US" sz="2800" dirty="0" err="1"/>
              <a:t>նա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բարի</a:t>
            </a:r>
            <a:r>
              <a:rPr lang="en-US" sz="2800" dirty="0"/>
              <a:t> </a:t>
            </a:r>
            <a:r>
              <a:rPr lang="en-US" sz="2800" dirty="0" err="1"/>
              <a:t>է,խելացի</a:t>
            </a:r>
            <a:r>
              <a:rPr lang="en-US" sz="2800" dirty="0"/>
              <a:t>, </a:t>
            </a:r>
            <a:r>
              <a:rPr lang="en-US" sz="2800" dirty="0" err="1"/>
              <a:t>գեղեցիկ</a:t>
            </a:r>
            <a:r>
              <a:rPr lang="en-US" sz="2800" dirty="0"/>
              <a:t>: </a:t>
            </a:r>
            <a:r>
              <a:rPr lang="en-US" sz="2800" dirty="0" err="1"/>
              <a:t>Նա</a:t>
            </a:r>
            <a:r>
              <a:rPr lang="en-US" sz="2800" dirty="0"/>
              <a:t> </a:t>
            </a:r>
            <a:r>
              <a:rPr lang="en-US" sz="2800" dirty="0" err="1"/>
              <a:t>մեզ</a:t>
            </a:r>
            <a:r>
              <a:rPr lang="en-US" sz="2800" dirty="0"/>
              <a:t> </a:t>
            </a:r>
            <a:r>
              <a:rPr lang="en-US" sz="2800" dirty="0" err="1"/>
              <a:t>սովորեցնում</a:t>
            </a:r>
            <a:r>
              <a:rPr lang="en-US" sz="2800" dirty="0"/>
              <a:t> է </a:t>
            </a:r>
            <a:r>
              <a:rPr lang="en-US" sz="2800" dirty="0" err="1"/>
              <a:t>ամեն</a:t>
            </a:r>
            <a:r>
              <a:rPr lang="en-US" sz="2800" dirty="0"/>
              <a:t> </a:t>
            </a:r>
            <a:r>
              <a:rPr lang="en-US" sz="2800" dirty="0" err="1"/>
              <a:t>ինչ</a:t>
            </a:r>
            <a:r>
              <a:rPr lang="en-US" sz="2800" dirty="0"/>
              <a:t>, </a:t>
            </a:r>
            <a:r>
              <a:rPr lang="en-US" sz="2800" dirty="0" err="1"/>
              <a:t>շատ</a:t>
            </a:r>
            <a:r>
              <a:rPr lang="en-US" sz="2800" dirty="0"/>
              <a:t> է </a:t>
            </a:r>
            <a:r>
              <a:rPr lang="en-US" sz="2800" dirty="0" err="1"/>
              <a:t>մեզ</a:t>
            </a:r>
            <a:r>
              <a:rPr lang="en-US" sz="2800" dirty="0"/>
              <a:t> </a:t>
            </a:r>
            <a:r>
              <a:rPr lang="en-US" sz="2800" dirty="0" err="1"/>
              <a:t>հետ</a:t>
            </a:r>
            <a:r>
              <a:rPr lang="en-US" sz="2800" dirty="0"/>
              <a:t> </a:t>
            </a:r>
            <a:r>
              <a:rPr lang="en-US" sz="2800" dirty="0" err="1"/>
              <a:t>զրուցում</a:t>
            </a:r>
            <a:r>
              <a:rPr lang="en-US" sz="2800" dirty="0"/>
              <a:t>  և </a:t>
            </a:r>
            <a:r>
              <a:rPr lang="en-US" sz="2800" dirty="0" err="1"/>
              <a:t>տանում</a:t>
            </a:r>
            <a:r>
              <a:rPr lang="en-US" sz="2800" dirty="0"/>
              <a:t> </a:t>
            </a:r>
            <a:r>
              <a:rPr lang="en-US" sz="2800" dirty="0" err="1"/>
              <a:t>ճամփորդությունների</a:t>
            </a:r>
            <a:r>
              <a:rPr lang="en-US" sz="28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DBCC57-FBBB-A873-90D5-2287A27FE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71" y="2160588"/>
            <a:ext cx="2903496" cy="3881437"/>
          </a:xfrm>
        </p:spPr>
      </p:pic>
    </p:spTree>
    <p:extLst>
      <p:ext uri="{BB962C8B-B14F-4D97-AF65-F5344CB8AC3E}">
        <p14:creationId xmlns:p14="http://schemas.microsoft.com/office/powerpoint/2010/main" val="1296513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C8373-797E-77C6-6D8B-06F2A005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Դպրոցում</a:t>
            </a:r>
            <a:r>
              <a:rPr lang="en-US" sz="2800" dirty="0"/>
              <a:t> </a:t>
            </a:r>
            <a:r>
              <a:rPr lang="en-US" sz="2800" dirty="0" err="1"/>
              <a:t>իմ</a:t>
            </a:r>
            <a:r>
              <a:rPr lang="en-US" sz="2800" dirty="0"/>
              <a:t> </a:t>
            </a:r>
            <a:r>
              <a:rPr lang="en-US" sz="2800" dirty="0" err="1"/>
              <a:t>ամենասիրելի</a:t>
            </a:r>
            <a:r>
              <a:rPr lang="en-US" sz="2800" dirty="0"/>
              <a:t> </a:t>
            </a:r>
            <a:r>
              <a:rPr lang="en-US" sz="2800" dirty="0" err="1"/>
              <a:t>անկյունը</a:t>
            </a:r>
            <a:r>
              <a:rPr lang="en-US" sz="2800" dirty="0"/>
              <a:t> </a:t>
            </a:r>
            <a:r>
              <a:rPr lang="en-US" sz="2800" dirty="0" err="1"/>
              <a:t>նկարչության</a:t>
            </a:r>
            <a:r>
              <a:rPr lang="en-US" sz="2800" dirty="0"/>
              <a:t> </a:t>
            </a:r>
            <a:r>
              <a:rPr lang="en-US" sz="2800" dirty="0" err="1"/>
              <a:t>սենյակն</a:t>
            </a:r>
            <a:r>
              <a:rPr lang="en-US" sz="2800" dirty="0"/>
              <a:t> </a:t>
            </a:r>
            <a:r>
              <a:rPr lang="en-US" sz="2800" dirty="0" err="1"/>
              <a:t>է,քանի</a:t>
            </a:r>
            <a:r>
              <a:rPr lang="en-US" sz="2800" dirty="0"/>
              <a:t> </a:t>
            </a:r>
            <a:r>
              <a:rPr lang="en-US" sz="2800" dirty="0" err="1"/>
              <a:t>որ</a:t>
            </a:r>
            <a:r>
              <a:rPr lang="en-US" sz="2800" dirty="0"/>
              <a:t> </a:t>
            </a:r>
            <a:r>
              <a:rPr lang="en-US" sz="2800" dirty="0" err="1"/>
              <a:t>ես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սիրում</a:t>
            </a:r>
            <a:r>
              <a:rPr lang="en-US" sz="2800" dirty="0"/>
              <a:t> </a:t>
            </a:r>
            <a:r>
              <a:rPr lang="en-US" sz="2800" dirty="0" err="1"/>
              <a:t>նկարել</a:t>
            </a:r>
            <a:r>
              <a:rPr lang="en-US" sz="28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B19416-A386-E0E7-4E3A-B455B126D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44" y="2160588"/>
            <a:ext cx="3105149" cy="3881437"/>
          </a:xfrm>
        </p:spPr>
      </p:pic>
    </p:spTree>
    <p:extLst>
      <p:ext uri="{BB962C8B-B14F-4D97-AF65-F5344CB8AC3E}">
        <p14:creationId xmlns:p14="http://schemas.microsoft.com/office/powerpoint/2010/main" val="148442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3087-7328-921E-EFAD-2A1B73486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9045402" cy="1930400"/>
          </a:xfrm>
        </p:spPr>
        <p:txBody>
          <a:bodyPr>
            <a:normAutofit fontScale="90000"/>
          </a:bodyPr>
          <a:lstStyle/>
          <a:p>
            <a:r>
              <a:rPr lang="en-US" sz="2800" dirty="0" err="1"/>
              <a:t>Մեր</a:t>
            </a:r>
            <a:r>
              <a:rPr lang="en-US" sz="2800" dirty="0"/>
              <a:t> </a:t>
            </a:r>
            <a:r>
              <a:rPr lang="en-US" sz="2800" dirty="0" err="1"/>
              <a:t>դպրոցում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հետաքրքիր</a:t>
            </a:r>
            <a:r>
              <a:rPr lang="en-US" sz="2800" dirty="0"/>
              <a:t> է, </a:t>
            </a:r>
            <a:r>
              <a:rPr lang="en-US" sz="2800" dirty="0" err="1"/>
              <a:t>մենք</a:t>
            </a:r>
            <a:r>
              <a:rPr lang="en-US" sz="2800" dirty="0"/>
              <a:t> </a:t>
            </a:r>
            <a:r>
              <a:rPr lang="en-US" sz="2800" dirty="0" err="1"/>
              <a:t>սովորում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 </a:t>
            </a:r>
            <a:r>
              <a:rPr lang="en-US" sz="2800" dirty="0" err="1"/>
              <a:t>հեծանիվ</a:t>
            </a:r>
            <a:r>
              <a:rPr lang="en-US" sz="2800" dirty="0"/>
              <a:t>  և </a:t>
            </a:r>
            <a:r>
              <a:rPr lang="en-US" sz="2800" dirty="0" err="1"/>
              <a:t>ինքնագլոր</a:t>
            </a:r>
            <a:r>
              <a:rPr lang="en-US" sz="2800" dirty="0"/>
              <a:t> </a:t>
            </a:r>
            <a:r>
              <a:rPr lang="en-US" sz="2800" dirty="0" err="1"/>
              <a:t>վարել</a:t>
            </a:r>
            <a:r>
              <a:rPr lang="en-US" sz="2800" dirty="0"/>
              <a:t>: </a:t>
            </a:r>
            <a:r>
              <a:rPr lang="en-US" sz="2800" dirty="0" err="1"/>
              <a:t>Ամռանը</a:t>
            </a:r>
            <a:r>
              <a:rPr lang="en-US" sz="2800" dirty="0"/>
              <a:t> </a:t>
            </a:r>
            <a:r>
              <a:rPr lang="en-US" sz="2800" dirty="0" err="1"/>
              <a:t>լողում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 </a:t>
            </a:r>
            <a:r>
              <a:rPr lang="en-US" sz="2800" dirty="0" err="1"/>
              <a:t>բաց</a:t>
            </a:r>
            <a:r>
              <a:rPr lang="en-US" sz="2800" dirty="0"/>
              <a:t> </a:t>
            </a:r>
            <a:r>
              <a:rPr lang="en-US" sz="2800" dirty="0" err="1"/>
              <a:t>լողավազանում,նաև</a:t>
            </a:r>
            <a:r>
              <a:rPr lang="en-US" sz="2800" dirty="0"/>
              <a:t> </a:t>
            </a:r>
            <a:r>
              <a:rPr lang="en-US" sz="2800" dirty="0" err="1"/>
              <a:t>կավագործությամբ</a:t>
            </a:r>
            <a:r>
              <a:rPr lang="en-US" sz="2800" dirty="0"/>
              <a:t> </a:t>
            </a:r>
            <a:r>
              <a:rPr lang="en-US" sz="2800" dirty="0" err="1"/>
              <a:t>ենք</a:t>
            </a:r>
            <a:r>
              <a:rPr lang="en-US" sz="2800" dirty="0"/>
              <a:t> </a:t>
            </a:r>
            <a:r>
              <a:rPr lang="en-US" sz="2800" dirty="0" err="1"/>
              <a:t>զբաղվում</a:t>
            </a:r>
            <a:r>
              <a:rPr lang="en-US" sz="2800" dirty="0"/>
              <a:t>, </a:t>
            </a:r>
            <a:r>
              <a:rPr lang="en-US" sz="2800" dirty="0" err="1"/>
              <a:t>նկարում</a:t>
            </a:r>
            <a:r>
              <a:rPr lang="en-US" sz="2800" dirty="0"/>
              <a:t>, </a:t>
            </a:r>
            <a:r>
              <a:rPr lang="en-US" sz="2800" dirty="0" err="1"/>
              <a:t>շախմատ</a:t>
            </a:r>
            <a:r>
              <a:rPr lang="en-US" sz="2800" dirty="0"/>
              <a:t> </a:t>
            </a:r>
            <a:r>
              <a:rPr lang="en-US" sz="2800" dirty="0" err="1"/>
              <a:t>սովորում</a:t>
            </a:r>
            <a:r>
              <a:rPr lang="en-US" sz="2800" dirty="0"/>
              <a:t>: </a:t>
            </a:r>
            <a:r>
              <a:rPr lang="en-US" sz="2800" dirty="0" err="1"/>
              <a:t>Ես</a:t>
            </a:r>
            <a:r>
              <a:rPr lang="en-US" sz="2800" dirty="0"/>
              <a:t> </a:t>
            </a:r>
            <a:r>
              <a:rPr lang="en-US" sz="2800" dirty="0" err="1"/>
              <a:t>շատ</a:t>
            </a:r>
            <a:r>
              <a:rPr lang="en-US" sz="2800" dirty="0"/>
              <a:t> </a:t>
            </a:r>
            <a:r>
              <a:rPr lang="en-US" sz="2800" dirty="0" err="1"/>
              <a:t>եմ</a:t>
            </a:r>
            <a:r>
              <a:rPr lang="en-US" sz="2800" dirty="0"/>
              <a:t> </a:t>
            </a:r>
            <a:r>
              <a:rPr lang="en-US" sz="2800" dirty="0" err="1"/>
              <a:t>սիրում</a:t>
            </a:r>
            <a:r>
              <a:rPr lang="en-US" sz="2800" dirty="0"/>
              <a:t> </a:t>
            </a:r>
            <a:r>
              <a:rPr lang="en-US" sz="2800" dirty="0" err="1"/>
              <a:t>հեծանիվ</a:t>
            </a:r>
            <a:r>
              <a:rPr lang="en-US" sz="2800" dirty="0"/>
              <a:t> </a:t>
            </a:r>
            <a:r>
              <a:rPr lang="en-US" sz="2800" dirty="0" err="1"/>
              <a:t>վարել</a:t>
            </a:r>
            <a:r>
              <a:rPr lang="en-US" sz="2800" dirty="0"/>
              <a:t>, </a:t>
            </a:r>
            <a:r>
              <a:rPr lang="en-US" sz="2800" dirty="0" err="1"/>
              <a:t>իսկ</a:t>
            </a:r>
            <a:r>
              <a:rPr lang="en-US" sz="2800" dirty="0"/>
              <a:t> </a:t>
            </a:r>
            <a:r>
              <a:rPr lang="en-US" sz="2800" dirty="0" err="1"/>
              <a:t>ամռանը</a:t>
            </a:r>
            <a:r>
              <a:rPr lang="en-US" sz="2800" dirty="0"/>
              <a:t>՝ </a:t>
            </a:r>
            <a:r>
              <a:rPr lang="en-US" sz="2800" dirty="0" err="1"/>
              <a:t>լողալ</a:t>
            </a:r>
            <a:r>
              <a:rPr lang="en-US" sz="2800" dirty="0"/>
              <a:t> </a:t>
            </a:r>
            <a:r>
              <a:rPr lang="en-US" sz="2800" dirty="0" err="1"/>
              <a:t>բաց</a:t>
            </a:r>
            <a:r>
              <a:rPr lang="en-US" sz="2800" dirty="0"/>
              <a:t> </a:t>
            </a:r>
            <a:r>
              <a:rPr lang="en-US" sz="2800" dirty="0" err="1"/>
              <a:t>լողավազանում</a:t>
            </a:r>
            <a:r>
              <a:rPr lang="en-US" sz="28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26D0F-170E-CF9B-F4D9-D2B46FD02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396668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0BCF-5A9B-73B3-D31B-C1AC196BE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07975"/>
            <a:ext cx="9329738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Մենք</a:t>
            </a:r>
            <a:r>
              <a:rPr lang="en-US" dirty="0"/>
              <a:t> </a:t>
            </a:r>
            <a:r>
              <a:rPr lang="en-US" dirty="0" err="1"/>
              <a:t>դպրոցում</a:t>
            </a:r>
            <a:r>
              <a:rPr lang="en-US" dirty="0"/>
              <a:t> </a:t>
            </a:r>
            <a:r>
              <a:rPr lang="en-US" dirty="0" err="1"/>
              <a:t>սեբաստացու</a:t>
            </a:r>
            <a:r>
              <a:rPr lang="en-US" dirty="0"/>
              <a:t> </a:t>
            </a:r>
            <a:r>
              <a:rPr lang="en-US" dirty="0" err="1"/>
              <a:t>տոնին</a:t>
            </a:r>
            <a:r>
              <a:rPr lang="en-US" dirty="0"/>
              <a:t> </a:t>
            </a:r>
            <a:r>
              <a:rPr lang="en-US" dirty="0" err="1"/>
              <a:t>ընդառաջ</a:t>
            </a:r>
            <a:r>
              <a:rPr lang="en-US" dirty="0"/>
              <a:t> </a:t>
            </a:r>
            <a:r>
              <a:rPr lang="en-US" dirty="0" err="1"/>
              <a:t>պատրաստում</a:t>
            </a:r>
            <a:r>
              <a:rPr lang="en-US" dirty="0"/>
              <a:t> </a:t>
            </a:r>
            <a:r>
              <a:rPr lang="en-US" dirty="0" err="1"/>
              <a:t>ենք</a:t>
            </a:r>
            <a:r>
              <a:rPr lang="en-US" dirty="0"/>
              <a:t> </a:t>
            </a:r>
            <a:r>
              <a:rPr lang="en-US" dirty="0" err="1"/>
              <a:t>թթու,սուջուխ</a:t>
            </a:r>
            <a:r>
              <a:rPr lang="en-US" dirty="0"/>
              <a:t>, </a:t>
            </a:r>
            <a:r>
              <a:rPr lang="en-US" dirty="0" err="1"/>
              <a:t>հարիսա</a:t>
            </a:r>
            <a:r>
              <a:rPr lang="en-US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265435-DD22-6724-1424-FA63220D59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</p:spPr>
      </p:pic>
    </p:spTree>
    <p:extLst>
      <p:ext uri="{BB962C8B-B14F-4D97-AF65-F5344CB8AC3E}">
        <p14:creationId xmlns:p14="http://schemas.microsoft.com/office/powerpoint/2010/main" val="1331593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25C7-656D-48CD-4311-52F0C433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3" y="0"/>
            <a:ext cx="9001125" cy="1957387"/>
          </a:xfrm>
        </p:spPr>
        <p:txBody>
          <a:bodyPr>
            <a:normAutofit/>
          </a:bodyPr>
          <a:lstStyle/>
          <a:p>
            <a:r>
              <a:rPr lang="en-US" sz="2400" dirty="0" err="1"/>
              <a:t>Մենք</a:t>
            </a:r>
            <a:r>
              <a:rPr lang="en-US" sz="2400" dirty="0"/>
              <a:t> </a:t>
            </a:r>
            <a:r>
              <a:rPr lang="en-US" sz="2400" dirty="0" err="1"/>
              <a:t>դասընկերներով</a:t>
            </a:r>
            <a:r>
              <a:rPr lang="en-US" sz="2400" dirty="0"/>
              <a:t> </a:t>
            </a:r>
            <a:r>
              <a:rPr lang="en-US" sz="2400" dirty="0" err="1"/>
              <a:t>ընկեր</a:t>
            </a:r>
            <a:r>
              <a:rPr lang="en-US" sz="2400" dirty="0"/>
              <a:t> </a:t>
            </a:r>
            <a:r>
              <a:rPr lang="en-US" sz="2400" dirty="0" err="1"/>
              <a:t>Սրբուհու</a:t>
            </a:r>
            <a:r>
              <a:rPr lang="en-US" sz="2400" dirty="0"/>
              <a:t> </a:t>
            </a:r>
            <a:r>
              <a:rPr lang="en-US" sz="2400" dirty="0" err="1"/>
              <a:t>օգնությամբ</a:t>
            </a:r>
            <a:r>
              <a:rPr lang="en-US" sz="2400" dirty="0"/>
              <a:t> </a:t>
            </a:r>
            <a:r>
              <a:rPr lang="en-US" sz="2400" dirty="0" err="1"/>
              <a:t>կտրատում</a:t>
            </a:r>
            <a:r>
              <a:rPr lang="en-US" sz="2400" dirty="0"/>
              <a:t> </a:t>
            </a:r>
            <a:r>
              <a:rPr lang="en-US" sz="2400" dirty="0" err="1"/>
              <a:t>ենք</a:t>
            </a:r>
            <a:r>
              <a:rPr lang="en-US" sz="2400" dirty="0"/>
              <a:t> </a:t>
            </a:r>
            <a:r>
              <a:rPr lang="en-US" sz="2400" dirty="0" err="1"/>
              <a:t>բանջարեղենները</a:t>
            </a:r>
            <a:r>
              <a:rPr lang="en-US" sz="2400" dirty="0"/>
              <a:t> և </a:t>
            </a:r>
            <a:r>
              <a:rPr lang="en-US" sz="2400" dirty="0" err="1"/>
              <a:t>լցնում</a:t>
            </a:r>
            <a:r>
              <a:rPr lang="en-US" sz="2400" dirty="0"/>
              <a:t> </a:t>
            </a:r>
            <a:r>
              <a:rPr lang="en-US" sz="2400" dirty="0" err="1"/>
              <a:t>այսպիսի</a:t>
            </a:r>
            <a:r>
              <a:rPr lang="en-US" sz="2400" dirty="0"/>
              <a:t> </a:t>
            </a:r>
            <a:r>
              <a:rPr lang="en-US" sz="2400" dirty="0" err="1"/>
              <a:t>մեծ</a:t>
            </a:r>
            <a:r>
              <a:rPr lang="en-US" sz="2400" dirty="0"/>
              <a:t> </a:t>
            </a:r>
            <a:r>
              <a:rPr lang="en-US" sz="2400" dirty="0" err="1"/>
              <a:t>տարայի</a:t>
            </a:r>
            <a:r>
              <a:rPr lang="en-US" sz="2400" dirty="0"/>
              <a:t> </a:t>
            </a:r>
            <a:r>
              <a:rPr lang="en-US" sz="2400" dirty="0" err="1"/>
              <a:t>մեջ</a:t>
            </a:r>
            <a:r>
              <a:rPr lang="en-US" sz="2400" dirty="0"/>
              <a:t>: </a:t>
            </a:r>
            <a:r>
              <a:rPr lang="en-US" sz="2400" dirty="0" err="1"/>
              <a:t>Այնուհետև</a:t>
            </a:r>
            <a:r>
              <a:rPr lang="en-US" sz="2400" dirty="0"/>
              <a:t> </a:t>
            </a:r>
            <a:r>
              <a:rPr lang="en-US" sz="2400" dirty="0" err="1"/>
              <a:t>սպասում</a:t>
            </a:r>
            <a:r>
              <a:rPr lang="en-US" sz="2400" dirty="0"/>
              <a:t> </a:t>
            </a:r>
            <a:r>
              <a:rPr lang="en-US" sz="2400" dirty="0" err="1"/>
              <a:t>ենք</a:t>
            </a:r>
            <a:r>
              <a:rPr lang="en-US" sz="2400" dirty="0"/>
              <a:t> </a:t>
            </a:r>
            <a:r>
              <a:rPr lang="en-US" sz="2400" dirty="0" err="1"/>
              <a:t>մինչև</a:t>
            </a:r>
            <a:r>
              <a:rPr lang="en-US" sz="2400" dirty="0"/>
              <a:t> </a:t>
            </a:r>
            <a:r>
              <a:rPr lang="en-US" sz="2400" dirty="0" err="1"/>
              <a:t>թթվի,որ</a:t>
            </a:r>
            <a:r>
              <a:rPr lang="en-US" sz="2400" dirty="0"/>
              <a:t> </a:t>
            </a:r>
            <a:r>
              <a:rPr lang="en-US" sz="2400" dirty="0" err="1"/>
              <a:t>հարիսայի</a:t>
            </a:r>
            <a:r>
              <a:rPr lang="en-US" sz="2400" dirty="0"/>
              <a:t> </a:t>
            </a:r>
            <a:r>
              <a:rPr lang="en-US" sz="2400" dirty="0" err="1"/>
              <a:t>ծեսի</a:t>
            </a:r>
            <a:r>
              <a:rPr lang="en-US" sz="2400" dirty="0"/>
              <a:t> </a:t>
            </a:r>
            <a:r>
              <a:rPr lang="en-US" sz="2400" dirty="0" err="1"/>
              <a:t>ժամանակ</a:t>
            </a:r>
            <a:r>
              <a:rPr lang="en-US" sz="2400" dirty="0"/>
              <a:t> </a:t>
            </a:r>
            <a:r>
              <a:rPr lang="en-US" sz="2400" dirty="0" err="1"/>
              <a:t>համտեսենք</a:t>
            </a:r>
            <a:r>
              <a:rPr lang="en-US" sz="2400" dirty="0"/>
              <a:t> և </a:t>
            </a:r>
            <a:r>
              <a:rPr lang="en-US" sz="2400" dirty="0" err="1"/>
              <a:t>բոլորին</a:t>
            </a:r>
            <a:r>
              <a:rPr lang="en-US" sz="2400" dirty="0"/>
              <a:t> </a:t>
            </a:r>
            <a:r>
              <a:rPr lang="en-US" sz="2400" dirty="0" err="1"/>
              <a:t>հյուրասիրենք:Մեր</a:t>
            </a:r>
            <a:r>
              <a:rPr lang="en-US" sz="2400" dirty="0"/>
              <a:t> </a:t>
            </a:r>
            <a:r>
              <a:rPr lang="en-US" sz="2400" dirty="0" err="1"/>
              <a:t>պատրաստած</a:t>
            </a:r>
            <a:r>
              <a:rPr lang="en-US" sz="2400" dirty="0"/>
              <a:t> </a:t>
            </a:r>
            <a:r>
              <a:rPr lang="en-US" sz="2400" dirty="0" err="1"/>
              <a:t>թթուն</a:t>
            </a:r>
            <a:r>
              <a:rPr lang="en-US" sz="2400" dirty="0"/>
              <a:t>   </a:t>
            </a:r>
            <a:r>
              <a:rPr lang="en-US" sz="2400" dirty="0" err="1"/>
              <a:t>շատ</a:t>
            </a:r>
            <a:r>
              <a:rPr lang="en-US" sz="2400" dirty="0"/>
              <a:t> </a:t>
            </a:r>
            <a:r>
              <a:rPr lang="en-US" sz="2400" dirty="0" err="1"/>
              <a:t>համեղ</a:t>
            </a:r>
            <a:r>
              <a:rPr lang="en-US" sz="2400" dirty="0"/>
              <a:t> </a:t>
            </a:r>
            <a:r>
              <a:rPr lang="en-US" sz="2400" dirty="0" err="1"/>
              <a:t>էր</a:t>
            </a:r>
            <a:r>
              <a:rPr lang="en-US" sz="2400" dirty="0"/>
              <a:t> </a:t>
            </a:r>
            <a:r>
              <a:rPr lang="en-US" sz="2400" dirty="0" err="1"/>
              <a:t>ստացվել</a:t>
            </a:r>
            <a:r>
              <a:rPr lang="en-US" sz="24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E21A49-2C86-1FF9-2C8F-03A95C220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212761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8E4C-053E-ABE2-2EF9-ED7B95FD5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0"/>
            <a:ext cx="9159702" cy="1930400"/>
          </a:xfrm>
        </p:spPr>
        <p:txBody>
          <a:bodyPr>
            <a:normAutofit/>
          </a:bodyPr>
          <a:lstStyle/>
          <a:p>
            <a:r>
              <a:rPr lang="en-US" sz="3200" dirty="0" err="1"/>
              <a:t>Այնուհետև</a:t>
            </a:r>
            <a:r>
              <a:rPr lang="en-US" sz="3200" dirty="0"/>
              <a:t>, </a:t>
            </a:r>
            <a:r>
              <a:rPr lang="en-US" sz="3200" dirty="0" err="1"/>
              <a:t>ցուցահանդեսի</a:t>
            </a:r>
            <a:r>
              <a:rPr lang="en-US" sz="3200" dirty="0"/>
              <a:t> </a:t>
            </a:r>
            <a:r>
              <a:rPr lang="en-US" sz="3200" dirty="0" err="1"/>
              <a:t>ժամանակ</a:t>
            </a:r>
            <a:r>
              <a:rPr lang="en-US" sz="3200" dirty="0"/>
              <a:t> </a:t>
            </a:r>
            <a:r>
              <a:rPr lang="en-US" sz="3200" dirty="0" err="1"/>
              <a:t>այն</a:t>
            </a:r>
            <a:r>
              <a:rPr lang="en-US" sz="3200" dirty="0"/>
              <a:t> </a:t>
            </a:r>
            <a:r>
              <a:rPr lang="en-US" sz="3200" dirty="0" err="1"/>
              <a:t>ներկայացնում</a:t>
            </a:r>
            <a:r>
              <a:rPr lang="en-US" sz="3200" dirty="0"/>
              <a:t> </a:t>
            </a:r>
            <a:r>
              <a:rPr lang="en-US" sz="3200" dirty="0" err="1"/>
              <a:t>ենք</a:t>
            </a:r>
            <a:r>
              <a:rPr lang="en-US" sz="3200" dirty="0"/>
              <a:t> </a:t>
            </a:r>
            <a:r>
              <a:rPr lang="en-US" sz="3200" dirty="0" err="1"/>
              <a:t>այսպիսի</a:t>
            </a:r>
            <a:r>
              <a:rPr lang="en-US" sz="3200" dirty="0"/>
              <a:t> </a:t>
            </a:r>
            <a:r>
              <a:rPr lang="en-US" sz="3200" dirty="0" err="1"/>
              <a:t>գեղեցիկ</a:t>
            </a:r>
            <a:r>
              <a:rPr lang="en-US" sz="3200" dirty="0"/>
              <a:t> </a:t>
            </a:r>
            <a:r>
              <a:rPr lang="en-US" sz="3200" dirty="0" err="1"/>
              <a:t>տարաներով</a:t>
            </a:r>
            <a:r>
              <a:rPr lang="en-US" sz="3200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00A69C-D3D1-D927-83FA-7974AA6CE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3" y="2160588"/>
            <a:ext cx="6900332" cy="3881437"/>
          </a:xfrm>
        </p:spPr>
      </p:pic>
    </p:spTree>
    <p:extLst>
      <p:ext uri="{BB962C8B-B14F-4D97-AF65-F5344CB8AC3E}">
        <p14:creationId xmlns:p14="http://schemas.microsoft.com/office/powerpoint/2010/main" val="341802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0C385-BF59-5D02-6D81-299B1CA1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7163"/>
            <a:ext cx="8596668" cy="1773237"/>
          </a:xfrm>
        </p:spPr>
        <p:txBody>
          <a:bodyPr>
            <a:noAutofit/>
          </a:bodyPr>
          <a:lstStyle/>
          <a:p>
            <a:r>
              <a:rPr lang="en-US" dirty="0" err="1"/>
              <a:t>Նաև</a:t>
            </a:r>
            <a:r>
              <a:rPr lang="en-US" dirty="0"/>
              <a:t> </a:t>
            </a:r>
            <a:r>
              <a:rPr lang="en-US" dirty="0" err="1"/>
              <a:t>պատրաստել</a:t>
            </a:r>
            <a:r>
              <a:rPr lang="en-US" dirty="0"/>
              <a:t> </a:t>
            </a:r>
            <a:r>
              <a:rPr lang="en-US" dirty="0" err="1"/>
              <a:t>ենք</a:t>
            </a:r>
            <a:r>
              <a:rPr lang="en-US" dirty="0"/>
              <a:t> </a:t>
            </a:r>
            <a:r>
              <a:rPr lang="en-US" dirty="0" err="1"/>
              <a:t>կավե</a:t>
            </a:r>
            <a:r>
              <a:rPr lang="en-US" dirty="0"/>
              <a:t> </a:t>
            </a:r>
            <a:r>
              <a:rPr lang="en-US" dirty="0" err="1"/>
              <a:t>տիեզերական</a:t>
            </a:r>
            <a:r>
              <a:rPr lang="en-US" dirty="0"/>
              <a:t> </a:t>
            </a:r>
            <a:r>
              <a:rPr lang="en-US" dirty="0" err="1"/>
              <a:t>մագնիսներ</a:t>
            </a:r>
            <a:r>
              <a:rPr lang="en-US" dirty="0"/>
              <a:t>, և </a:t>
            </a:r>
            <a:r>
              <a:rPr lang="en-US" dirty="0" err="1"/>
              <a:t>ցուցահանդեսին</a:t>
            </a:r>
            <a:r>
              <a:rPr lang="en-US" dirty="0"/>
              <a:t> </a:t>
            </a:r>
            <a:r>
              <a:rPr lang="en-US" dirty="0" err="1"/>
              <a:t>այսպես</a:t>
            </a:r>
            <a:r>
              <a:rPr lang="en-US" dirty="0"/>
              <a:t> </a:t>
            </a:r>
            <a:r>
              <a:rPr lang="en-US" dirty="0" err="1"/>
              <a:t>ներկայացրել</a:t>
            </a:r>
            <a:r>
              <a:rPr lang="en-US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BCF6D8-9046-8BC4-2962-CA0DE31F5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365" y="2160588"/>
            <a:ext cx="2183308" cy="3881437"/>
          </a:xfrm>
        </p:spPr>
      </p:pic>
    </p:spTree>
    <p:extLst>
      <p:ext uri="{BB962C8B-B14F-4D97-AF65-F5344CB8AC3E}">
        <p14:creationId xmlns:p14="http://schemas.microsoft.com/office/powerpoint/2010/main" val="402966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D999C-2896-E5AF-5BC1-BDE4B911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5738"/>
            <a:ext cx="8596668" cy="1744662"/>
          </a:xfrm>
        </p:spPr>
        <p:txBody>
          <a:bodyPr>
            <a:normAutofit/>
          </a:bodyPr>
          <a:lstStyle/>
          <a:p>
            <a:r>
              <a:rPr lang="en-US" dirty="0" err="1"/>
              <a:t>Ես</a:t>
            </a:r>
            <a:r>
              <a:rPr lang="en-US" dirty="0"/>
              <a:t> </a:t>
            </a:r>
            <a:r>
              <a:rPr lang="en-US" dirty="0" err="1"/>
              <a:t>շատ</a:t>
            </a:r>
            <a:r>
              <a:rPr lang="en-US" dirty="0"/>
              <a:t> </a:t>
            </a:r>
            <a:r>
              <a:rPr lang="en-US" dirty="0" err="1"/>
              <a:t>ուրախ</a:t>
            </a:r>
            <a:r>
              <a:rPr lang="en-US" dirty="0"/>
              <a:t> </a:t>
            </a:r>
            <a:r>
              <a:rPr lang="en-US" dirty="0" err="1"/>
              <a:t>եմ,որ</a:t>
            </a:r>
            <a:r>
              <a:rPr lang="en-US" dirty="0"/>
              <a:t> </a:t>
            </a:r>
            <a:r>
              <a:rPr lang="en-US" dirty="0" err="1"/>
              <a:t>սեբաստացի</a:t>
            </a:r>
            <a:r>
              <a:rPr lang="en-US" dirty="0"/>
              <a:t> </a:t>
            </a:r>
            <a:r>
              <a:rPr lang="en-US" dirty="0" err="1"/>
              <a:t>եմ:Ես</a:t>
            </a:r>
            <a:r>
              <a:rPr lang="en-US" dirty="0"/>
              <a:t> </a:t>
            </a:r>
            <a:r>
              <a:rPr lang="en-US" dirty="0" err="1"/>
              <a:t>շատ</a:t>
            </a:r>
            <a:r>
              <a:rPr lang="en-US" dirty="0"/>
              <a:t> </a:t>
            </a:r>
            <a:r>
              <a:rPr lang="en-US" dirty="0" err="1"/>
              <a:t>եմ</a:t>
            </a:r>
            <a:r>
              <a:rPr lang="en-US" dirty="0"/>
              <a:t> </a:t>
            </a:r>
            <a:r>
              <a:rPr lang="en-US" dirty="0" err="1"/>
              <a:t>սիրում</a:t>
            </a:r>
            <a:r>
              <a:rPr lang="en-US" dirty="0"/>
              <a:t> </a:t>
            </a:r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դպրոցն</a:t>
            </a:r>
            <a:r>
              <a:rPr lang="en-US" dirty="0"/>
              <a:t> </a:t>
            </a:r>
            <a:r>
              <a:rPr lang="en-US" dirty="0" err="1"/>
              <a:t>ու</a:t>
            </a:r>
            <a:r>
              <a:rPr lang="en-US" dirty="0"/>
              <a:t> </a:t>
            </a:r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ուսուցիչներին</a:t>
            </a:r>
            <a:r>
              <a:rPr lang="en-US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7A2BF9-90C1-794F-7806-6B8218664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29230047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276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Էլինա Գևորգյան Հյուսիսային դպրոց 2.1 դասարան</vt:lpstr>
      <vt:lpstr>Ողջույն,ես սեբաստացի Էլինան եմ</vt:lpstr>
      <vt:lpstr>Արդեն 4 տարի է Մխիթար Սեբաստացի կրթահամալիրի սան եմ, 3 տարեկանում հաճախել եմ մանկապարտեզը, այնուհետև նախադպրոցական բաժինը, իսկ հիմա սովորում եմ Հյուսիսային դպրոցի երկրորդ դասարանում</vt:lpstr>
      <vt:lpstr>Իմ ծնողներից հայրիկս է սեբաստացի</vt:lpstr>
      <vt:lpstr>Իսկ մեր ընտանիքի ամենափոքր սեբաստացին եղբայրս է՝Ռոբերտը</vt:lpstr>
      <vt:lpstr>Ես շատ եմ սիրում իմ դասընկերներին, դրա համար չեմ կարող առանձնացնել որևէ մեկին:Մենք բոլորս շատ համերաշխ ենք, օգնում ենք միմյանց և շատ ընկերասեր ենք:</vt:lpstr>
      <vt:lpstr>Իմ առաջին ուսուցչուհին ընկեր Սրբուհին է: Ես նրան շատ եմ սիրում, նա շատ բարի է,խելացի, գեղեցիկ: Նա մեզ սովորեցնում է ամեն ինչ, շատ է մեզ հետ զրուցում  և տանում ճամփորդությունների:</vt:lpstr>
      <vt:lpstr>Դպրոցում իմ ամենասիրելի անկյունը նկարչության սենյակն է,քանի որ ես շատ եմ սիրում նկարել:</vt:lpstr>
      <vt:lpstr>Մեր դպրոցում շատ հետաքրքիր է, մենք սովորում ենք հեծանիվ  և ինքնագլոր վարել: Ամռանը լողում ենք բաց լողավազանում,նաև կավագործությամբ ենք զբաղվում, նկարում, շախմատ սովորում: Ես շատ եմ սիրում հեծանիվ վարել, իսկ ամռանը՝ լողալ բաց լողավազանում:</vt:lpstr>
      <vt:lpstr>Մենք դպրոցում սեբաստացու տոնին ընդառաջ պատրաստում ենք թթու,սուջուխ, հարիսա:</vt:lpstr>
      <vt:lpstr>Մենք դասընկերներով ընկեր Սրբուհու օգնությամբ կտրատում ենք բանջարեղենները և լցնում այսպիսի մեծ տարայի մեջ: Այնուհետև սպասում ենք մինչև թթվի,որ հարիսայի ծեսի ժամանակ համտեսենք և բոլորին հյուրասիրենք:Մեր պատրաստած թթուն   շատ համեղ էր ստացվել:</vt:lpstr>
      <vt:lpstr>Այնուհետև, ցուցահանդեսի ժամանակ այն ներկայացնում ենք այսպիսի գեղեցիկ տարաներով:</vt:lpstr>
      <vt:lpstr>Նաև պատրաստել ենք կավե տիեզերական մագնիսներ, և ցուցահանդեսին այսպես ներկայացրել:</vt:lpstr>
      <vt:lpstr>Ես շատ ուրախ եմ,որ սեբաստացի եմ:Ես շատ եմ սիրում իմ դպրոցն ու իմ ուսուցիչներին: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Nelly Sargsyan</dc:creator>
  <cp:lastModifiedBy>Nelly Sargsyan</cp:lastModifiedBy>
  <cp:revision>1</cp:revision>
  <dcterms:created xsi:type="dcterms:W3CDTF">2024-11-26T16:27:57Z</dcterms:created>
  <dcterms:modified xsi:type="dcterms:W3CDTF">2024-11-26T17:19:49Z</dcterms:modified>
</cp:coreProperties>
</file>