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1FE245-CA1B-9CBF-2E40-68887EC3A744}" v="1" dt="2024-11-29T12:22:16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Սրբուհի Ներսիսյան" userId="S::s-nersisyan@mskh.am::be52b6be-efb7-4f65-a6a5-7ad191b73247" providerId="AD" clId="Web-{011FE245-CA1B-9CBF-2E40-68887EC3A744}"/>
    <pc:docChg chg="modSld">
      <pc:chgData name="Սրբուհի Ներսիսյան" userId="S::s-nersisyan@mskh.am::be52b6be-efb7-4f65-a6a5-7ad191b73247" providerId="AD" clId="Web-{011FE245-CA1B-9CBF-2E40-68887EC3A744}" dt="2024-11-29T12:22:16.511" v="0"/>
      <pc:docMkLst>
        <pc:docMk/>
      </pc:docMkLst>
      <pc:sldChg chg="mod modShow">
        <pc:chgData name="Սրբուհի Ներսիսյան" userId="S::s-nersisyan@mskh.am::be52b6be-efb7-4f65-a6a5-7ad191b73247" providerId="AD" clId="Web-{011FE245-CA1B-9CBF-2E40-68887EC3A744}" dt="2024-11-29T12:22:16.511" v="0"/>
        <pc:sldMkLst>
          <pc:docMk/>
          <pc:sldMk cId="2634853407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691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15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87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91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26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373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135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81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67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766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047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354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6032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408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178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76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63FE0-8AB3-4025-B1FA-18145444EF4A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5ACA0F-6CB3-4008-8BA5-AFDCF1D4E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89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  <p:sldLayoutId id="2147484084" r:id="rId12"/>
    <p:sldLayoutId id="2147484085" r:id="rId13"/>
    <p:sldLayoutId id="2147484086" r:id="rId14"/>
    <p:sldLayoutId id="2147484087" r:id="rId15"/>
    <p:sldLayoutId id="21474840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84356-CCA9-8DB3-8B82-A4BCC745A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6506095" cy="1504459"/>
          </a:xfrm>
        </p:spPr>
        <p:txBody>
          <a:bodyPr/>
          <a:lstStyle/>
          <a:p>
            <a:r>
              <a:rPr lang="hy-AM" dirty="0"/>
              <a:t>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75FEA1-1749-D2AB-507B-9B530B4945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y-AM" dirty="0"/>
              <a:t>Անուն՝ Անգելինա</a:t>
            </a:r>
          </a:p>
          <a:p>
            <a:r>
              <a:rPr lang="hy-AM" dirty="0"/>
              <a:t>Ազգանուն՝ Իսպիրյան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485340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675AD-632D-D9AE-21A5-51981B568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dirty="0"/>
              <a:t>Ես սեբաստացի Անգելինան եմ։</a:t>
            </a:r>
          </a:p>
          <a:p>
            <a:r>
              <a:rPr lang="hy-AM" dirty="0"/>
              <a:t>Քանի ՞ սեբաստացի կա իմ ընտանիքում։</a:t>
            </a:r>
          </a:p>
          <a:p>
            <a:r>
              <a:rPr lang="hy-AM" dirty="0"/>
              <a:t>Իմ ընտանիքում կա մեկ սեբաստացի։</a:t>
            </a:r>
          </a:p>
          <a:p>
            <a:r>
              <a:rPr lang="hy-AM" dirty="0"/>
              <a:t>Քանի՞ տարի է, որ սովորում եմ Հյուսիսային դպրոցում։</a:t>
            </a:r>
          </a:p>
          <a:p>
            <a:r>
              <a:rPr lang="hy-AM" dirty="0"/>
              <a:t>Արդեն երկու տարի է՝ սովորում եմ Հյուսիսային դպրոցում։</a:t>
            </a:r>
          </a:p>
          <a:p>
            <a:r>
              <a:rPr lang="hy-AM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516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DEB02-8254-7AD7-8260-8539BD833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Իմ սեբաստացի ընկերը։ Պատմիր նրա մասին։</a:t>
            </a:r>
          </a:p>
          <a:p>
            <a:pPr marL="0" indent="0">
              <a:buNone/>
            </a:pPr>
            <a:r>
              <a:rPr lang="hy-AM" dirty="0"/>
              <a:t>  Դասարանցիներս բոլորն էլ իմ ընկերներն են։</a:t>
            </a:r>
          </a:p>
          <a:p>
            <a:pPr marL="0" indent="0">
              <a:buNone/>
            </a:pPr>
            <a:r>
              <a:rPr lang="hy-AM" dirty="0"/>
              <a:t>  Բայց Կլարային կառանձնացնեմ, քանի որ նրան շատ եմ սիրում։ Հիմա նա իմ սեբաստացի ընկերն է։ Մենք միասին սովորում ենք, խաղում ենք, ճափորդում ենք։</a:t>
            </a:r>
          </a:p>
          <a:p>
            <a:pPr marL="0" indent="0">
              <a:buNone/>
            </a:pPr>
            <a:r>
              <a:rPr lang="hy-AM" dirty="0"/>
              <a:t> 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166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61E4D-B118-32F8-F1C3-6776315BF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Իմ սեբաստացի ուսուցչուհին։ Պատմի՝ ր նրա մասին։</a:t>
            </a:r>
          </a:p>
          <a:p>
            <a:pPr marL="0" indent="0">
              <a:buNone/>
            </a:pPr>
            <a:r>
              <a:rPr lang="hy-AM" dirty="0"/>
              <a:t>Իմ  սեբաստացի  ուսուցչուհին ընկեր Սրբուհին է։</a:t>
            </a:r>
          </a:p>
          <a:p>
            <a:pPr marL="0" indent="0">
              <a:buNone/>
            </a:pPr>
            <a:r>
              <a:rPr lang="hy-AM" dirty="0"/>
              <a:t>Նա շատ հոգատար է,բարի, ժպտերես է և իհարկե շատ գեղեցիկ։Նա մեր ընկերն է, և խելացի ուսուցչուհին։ Մեզ սովորեցնում է լինել լավ մարդ, բարի և ընկերասեր։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10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31BBA-A894-008F-02FE-2D57C7234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27030"/>
          </a:xfrm>
        </p:spPr>
        <p:txBody>
          <a:bodyPr/>
          <a:lstStyle/>
          <a:p>
            <a:r>
              <a:rPr lang="hy-AM" dirty="0"/>
              <a:t>Ո՞րն է դպրոցի ամենասիրելի անկյունը։</a:t>
            </a:r>
          </a:p>
          <a:p>
            <a:pPr marL="0" indent="0">
              <a:buNone/>
            </a:pPr>
            <a:r>
              <a:rPr lang="hy-AM" dirty="0"/>
              <a:t>Ես սիրում եմ իմ դպրոցի բակն ու լողավազանը, որտեղ շատ են գեղեցիկ ծառերն ու սիրուն քարերը։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267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4A108-BBDE-D90A-1257-8EAC983B0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Ո՞րն է քո ամենասիրելի ուսումնական գործունեությունը։ Ես շատ եմ սիրում նկարչությունը և կավագործությունը։</a:t>
            </a:r>
          </a:p>
          <a:p>
            <a:pPr marL="0" indent="0">
              <a:buNone/>
            </a:pPr>
            <a:r>
              <a:rPr lang="hy-AM" dirty="0"/>
              <a:t>Նկարչությունը ինձ օգնում է ցույց տալ այն ամենը, ինչ կա իմ մտքում, իսկ կավագործությունը պատրաստել գեղեցիկ հուշանվերներ։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AF0C0-F072-BABE-1177-A98D7B975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4" y="3609769"/>
            <a:ext cx="5029200" cy="282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2872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9990A-8053-B3E1-AE38-B1BED5830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Ի՞նչ են սեբաստացիները պատրաստում սեբաստացու տոնին ընդառաջ։ Պատմիր պատրաստած թթվի մասին։</a:t>
            </a:r>
          </a:p>
          <a:p>
            <a:pPr marL="0" indent="0">
              <a:buNone/>
            </a:pPr>
            <a:r>
              <a:rPr lang="hy-AM" dirty="0"/>
              <a:t> Սեբաստացու տոնին ընդառաջ պատրաստում ենք թթու, հարիսա, պոպոքի սուջուխ։ Այդ ամենը պատրաստում ենք մեծ սիրով և հոգատարությամբ։</a:t>
            </a:r>
          </a:p>
          <a:p>
            <a:pPr marL="0" indent="0">
              <a:buNone/>
            </a:pPr>
            <a:r>
              <a:rPr lang="hy-AM" dirty="0"/>
              <a:t>Ընկերներով ճաշակում ենք մեր պատրաստածը և հյուրասիրում հարազատներին։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49D258-E195-BB84-7582-4C794F0AA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894" y="4077494"/>
            <a:ext cx="4946073" cy="278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6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78</TotalTime>
  <Words>254</Words>
  <Application>Microsoft Office PowerPoint</Application>
  <PresentationFormat>Widescreen</PresentationFormat>
  <Paragraphs>23</Paragraphs>
  <Slides>7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Susine</dc:creator>
  <cp:lastModifiedBy>Susine</cp:lastModifiedBy>
  <cp:revision>3</cp:revision>
  <dcterms:created xsi:type="dcterms:W3CDTF">2024-11-26T16:36:21Z</dcterms:created>
  <dcterms:modified xsi:type="dcterms:W3CDTF">2024-11-29T12:22:17Z</dcterms:modified>
</cp:coreProperties>
</file>