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4"/>
  </p:sldMasterIdLst>
  <p:notesMasterIdLst>
    <p:notesMasterId r:id="rId11"/>
  </p:notesMasterIdLst>
  <p:sldIdLst>
    <p:sldId id="274" r:id="rId5"/>
    <p:sldId id="275" r:id="rId6"/>
    <p:sldId id="276" r:id="rId7"/>
    <p:sldId id="277" r:id="rId8"/>
    <p:sldId id="278" r:id="rId9"/>
    <p:sldId id="27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>
        <p:scale>
          <a:sx n="66" d="100"/>
          <a:sy n="66" d="100"/>
        </p:scale>
        <p:origin x="9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DDDEA-63BC-40A0-8BC0-D6413F38691F}" type="datetimeFigureOut">
              <a:rPr lang="en-US" smtClean="0"/>
              <a:t>11/26/2024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6F76E-E60C-4C54-B47A-C2C406EC8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483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D291B17-9318-49DB-B28B-6E5994AE9581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78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788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906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7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77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884F1-FFEA-405F-9602-3DCA865EDA4E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891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271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2116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4365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90569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91721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10227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00750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60098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41406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291B17-9318-49DB-B28B-6E5994AE9581}" type="datetime1">
              <a:rPr lang="en-US" smtClean="0"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48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1" y="1020431"/>
            <a:ext cx="10225530" cy="1475013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Անուն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Ազգանուն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Մարի Սաղոյան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2495445"/>
            <a:ext cx="10225530" cy="590321"/>
          </a:xfrm>
        </p:spPr>
        <p:txBody>
          <a:bodyPr>
            <a:normAutofit/>
          </a:bodyPr>
          <a:lstStyle/>
          <a:p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248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5B293-E0BE-4A1F-AD08-BB938796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Ես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սեբաստացի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Մարին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 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եմ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6A7C5C-E5B2-482B-AC8F-9A686F0F8156}"/>
              </a:ext>
            </a:extLst>
          </p:cNvPr>
          <p:cNvSpPr txBox="1"/>
          <p:nvPr/>
        </p:nvSpPr>
        <p:spPr>
          <a:xfrm>
            <a:off x="1295402" y="2598057"/>
            <a:ext cx="7866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Քանի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՞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սեբաստացի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կա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իմ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ընտանիքում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</a:t>
            </a:r>
          </a:p>
          <a:p>
            <a:r>
              <a:rPr lang="en-US" dirty="0" err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Ի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ընտանիքում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կա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երկու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սեբաստացի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՝</a:t>
            </a:r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ես</a:t>
            </a:r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և </a:t>
            </a:r>
            <a:r>
              <a:rPr lang="en-US" dirty="0" err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քույրիկս</a:t>
            </a:r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: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4989DA-5717-4D73-BB6B-7F55180B90A4}"/>
              </a:ext>
            </a:extLst>
          </p:cNvPr>
          <p:cNvSpPr txBox="1"/>
          <p:nvPr/>
        </p:nvSpPr>
        <p:spPr>
          <a:xfrm>
            <a:off x="1295402" y="3890612"/>
            <a:ext cx="61177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Քանի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՞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տարի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է,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որ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սովորում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եմ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Հյուսիսային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դպրոցում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Ես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սովորում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եմ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երկու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տարի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   </a:t>
            </a:r>
            <a:endParaRPr lang="en-US" sz="1600" dirty="0">
              <a:solidFill>
                <a:srgbClr val="242424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F356D55-C5EE-4567-B3EF-549C72D2A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8229" y="2277737"/>
            <a:ext cx="3149599" cy="419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69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3B420-C3AE-4828-B2E7-33B19B1A6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Իմ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սեբաստացի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ընկերը:Պատմի´ր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նրա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մասին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C2B9B-00EA-4476-A34C-D9162FD47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Բոլոր</a:t>
            </a:r>
            <a:r>
              <a:rPr lang="en-US" dirty="0"/>
              <a:t> </a:t>
            </a:r>
            <a:r>
              <a:rPr lang="en-US" dirty="0" err="1"/>
              <a:t>իմ</a:t>
            </a:r>
            <a:r>
              <a:rPr lang="en-US" dirty="0"/>
              <a:t> </a:t>
            </a:r>
            <a:r>
              <a:rPr lang="en-US" dirty="0" err="1"/>
              <a:t>դասընկերները</a:t>
            </a:r>
            <a:r>
              <a:rPr lang="en-US" dirty="0"/>
              <a:t> </a:t>
            </a:r>
            <a:r>
              <a:rPr lang="en-US" dirty="0" err="1"/>
              <a:t>իմ</a:t>
            </a:r>
            <a:r>
              <a:rPr lang="en-US" dirty="0"/>
              <a:t> </a:t>
            </a:r>
            <a:r>
              <a:rPr lang="en-US" dirty="0" err="1"/>
              <a:t>սեբաստացի</a:t>
            </a:r>
            <a:r>
              <a:rPr lang="en-US" dirty="0"/>
              <a:t> </a:t>
            </a:r>
            <a:r>
              <a:rPr lang="en-US" dirty="0" err="1"/>
              <a:t>ընկերներնեն</a:t>
            </a:r>
            <a:r>
              <a:rPr lang="en-US" dirty="0"/>
              <a:t>: </a:t>
            </a:r>
            <a:r>
              <a:rPr lang="en-US" dirty="0" err="1"/>
              <a:t>Ես</a:t>
            </a:r>
            <a:r>
              <a:rPr lang="en-US" dirty="0"/>
              <a:t> </a:t>
            </a:r>
            <a:r>
              <a:rPr lang="en-US" dirty="0" err="1"/>
              <a:t>մտերիմ</a:t>
            </a:r>
            <a:r>
              <a:rPr lang="en-US" dirty="0"/>
              <a:t> </a:t>
            </a:r>
            <a:r>
              <a:rPr lang="en-US" dirty="0" err="1"/>
              <a:t>եմ</a:t>
            </a:r>
            <a:r>
              <a:rPr lang="en-US" dirty="0"/>
              <a:t> </a:t>
            </a:r>
            <a:r>
              <a:rPr lang="en-US" dirty="0" err="1"/>
              <a:t>Անգելինայի</a:t>
            </a:r>
            <a:r>
              <a:rPr lang="en-US" dirty="0"/>
              <a:t>, </a:t>
            </a:r>
            <a:r>
              <a:rPr lang="en-US" dirty="0" err="1"/>
              <a:t>Ադամի</a:t>
            </a:r>
            <a:r>
              <a:rPr lang="en-US" dirty="0"/>
              <a:t>, </a:t>
            </a:r>
            <a:r>
              <a:rPr lang="en-US" dirty="0" err="1"/>
              <a:t>Կլարայի</a:t>
            </a:r>
            <a:r>
              <a:rPr lang="en-US" dirty="0"/>
              <a:t> </a:t>
            </a:r>
            <a:r>
              <a:rPr lang="en-US" dirty="0" err="1"/>
              <a:t>Էլինայի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05C88C-DC82-4EEB-A569-EF99E6B04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3662740"/>
            <a:ext cx="5646057" cy="31759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D24CEE-1A1E-4037-8830-F7574CD59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42" y="3662740"/>
            <a:ext cx="5646057" cy="317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35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D92E7-1F06-46C0-A3F2-65D1A871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-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Իմ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սեբաստացի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ուսուցչուհին:Պատմի´ր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քո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ուսուցչուհու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կամ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ուսուցչուհիների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մասին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955E9-C1FD-4D7C-BF03-E63F22D0D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Իմ</a:t>
            </a:r>
            <a:r>
              <a:rPr lang="en-US" dirty="0"/>
              <a:t> </a:t>
            </a:r>
            <a:r>
              <a:rPr lang="en-US" dirty="0" err="1"/>
              <a:t>ուսուցիրն</a:t>
            </a:r>
            <a:r>
              <a:rPr lang="en-US" dirty="0"/>
              <a:t> է </a:t>
            </a:r>
            <a:r>
              <a:rPr lang="en-US" dirty="0" err="1"/>
              <a:t>ընկեր</a:t>
            </a:r>
            <a:r>
              <a:rPr lang="en-US" dirty="0"/>
              <a:t> </a:t>
            </a:r>
            <a:r>
              <a:rPr lang="en-US" dirty="0" err="1"/>
              <a:t>Սրբուհին</a:t>
            </a:r>
            <a:r>
              <a:rPr lang="en-US" dirty="0"/>
              <a:t> է, </a:t>
            </a:r>
            <a:r>
              <a:rPr lang="en-US" dirty="0" err="1"/>
              <a:t>նա</a:t>
            </a:r>
            <a:r>
              <a:rPr lang="en-US" dirty="0"/>
              <a:t> </a:t>
            </a:r>
            <a:r>
              <a:rPr lang="en-US" dirty="0" err="1"/>
              <a:t>բարի</a:t>
            </a:r>
            <a:r>
              <a:rPr lang="en-US" dirty="0"/>
              <a:t> է և </a:t>
            </a:r>
            <a:r>
              <a:rPr lang="en-US" dirty="0" err="1"/>
              <a:t>խելացի</a:t>
            </a:r>
            <a:r>
              <a:rPr lang="en-US" dirty="0"/>
              <a:t> և </a:t>
            </a:r>
            <a:r>
              <a:rPr lang="en-US" dirty="0" err="1"/>
              <a:t>ուրախ</a:t>
            </a:r>
            <a:r>
              <a:rPr lang="en-US" dirty="0"/>
              <a:t> է և </a:t>
            </a:r>
            <a:r>
              <a:rPr lang="en-US" dirty="0" err="1"/>
              <a:t>սիրուն</a:t>
            </a:r>
            <a:r>
              <a:rPr lang="en-US" dirty="0"/>
              <a:t>: </a:t>
            </a:r>
            <a:r>
              <a:rPr lang="en-US" dirty="0" err="1"/>
              <a:t>Նա</a:t>
            </a:r>
            <a:r>
              <a:rPr lang="en-US" dirty="0"/>
              <a:t> </a:t>
            </a:r>
            <a:r>
              <a:rPr lang="en-US" dirty="0" err="1"/>
              <a:t>մեզ</a:t>
            </a:r>
            <a:r>
              <a:rPr lang="en-US" dirty="0"/>
              <a:t> </a:t>
            </a:r>
            <a:r>
              <a:rPr lang="en-US" dirty="0" err="1"/>
              <a:t>շատ</a:t>
            </a:r>
            <a:r>
              <a:rPr lang="en-US" dirty="0"/>
              <a:t> </a:t>
            </a:r>
            <a:r>
              <a:rPr lang="en-US" dirty="0" err="1"/>
              <a:t>բան</a:t>
            </a:r>
            <a:r>
              <a:rPr lang="en-US" dirty="0"/>
              <a:t> է </a:t>
            </a:r>
            <a:r>
              <a:rPr lang="en-US" dirty="0" err="1"/>
              <a:t>սովորեցնում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B9A932-4F21-439F-95DF-7C1AA357C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624943"/>
            <a:ext cx="3362477" cy="252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7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E915B2-EAE2-477B-8334-4BDAD0159907}"/>
              </a:ext>
            </a:extLst>
          </p:cNvPr>
          <p:cNvSpPr txBox="1"/>
          <p:nvPr/>
        </p:nvSpPr>
        <p:spPr>
          <a:xfrm>
            <a:off x="1484087" y="1121006"/>
            <a:ext cx="6117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Ո՞րն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է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քո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ամենասիրելի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ուսումնական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գործունեությունը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</a:t>
            </a:r>
          </a:p>
          <a:p>
            <a:endParaRPr lang="en-US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r>
              <a:rPr lang="en-US" dirty="0" err="1">
                <a:solidFill>
                  <a:srgbClr val="242424"/>
                </a:solidFill>
                <a:latin typeface="Segoe UI" panose="020B0502040204020203" pitchFamily="34" charset="0"/>
              </a:rPr>
              <a:t>Ես</a:t>
            </a:r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</a:rPr>
              <a:t> </a:t>
            </a:r>
            <a:r>
              <a:rPr lang="en-US" dirty="0" err="1">
                <a:solidFill>
                  <a:srgbClr val="242424"/>
                </a:solidFill>
                <a:latin typeface="Segoe UI" panose="020B0502040204020203" pitchFamily="34" charset="0"/>
              </a:rPr>
              <a:t>շատ</a:t>
            </a:r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</a:rPr>
              <a:t> </a:t>
            </a:r>
            <a:r>
              <a:rPr lang="en-US" dirty="0" err="1">
                <a:solidFill>
                  <a:srgbClr val="242424"/>
                </a:solidFill>
                <a:latin typeface="Segoe UI" panose="020B0502040204020203" pitchFamily="34" charset="0"/>
              </a:rPr>
              <a:t>եմ</a:t>
            </a:r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</a:rPr>
              <a:t> </a:t>
            </a:r>
            <a:r>
              <a:rPr lang="en-US" dirty="0" err="1">
                <a:solidFill>
                  <a:srgbClr val="242424"/>
                </a:solidFill>
                <a:latin typeface="Segoe UI" panose="020B0502040204020203" pitchFamily="34" charset="0"/>
              </a:rPr>
              <a:t>սիրում</a:t>
            </a:r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</a:rPr>
              <a:t> </a:t>
            </a:r>
            <a:r>
              <a:rPr lang="en-US" dirty="0" err="1">
                <a:solidFill>
                  <a:srgbClr val="242424"/>
                </a:solidFill>
                <a:latin typeface="Segoe UI" panose="020B0502040204020203" pitchFamily="34" charset="0"/>
              </a:rPr>
              <a:t>մաթեմատիկան</a:t>
            </a:r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</a:rPr>
              <a:t>: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232C5C-D487-4486-B1DC-1823F5CFAB02}"/>
              </a:ext>
            </a:extLst>
          </p:cNvPr>
          <p:cNvSpPr txBox="1"/>
          <p:nvPr/>
        </p:nvSpPr>
        <p:spPr>
          <a:xfrm>
            <a:off x="1484087" y="3603171"/>
            <a:ext cx="61177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Ո՞րն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է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դպրոցի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ամենասիրելի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անկյունը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Մեր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դասարանը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իմ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ամանսիրելի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անկյունն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է: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05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9EF97-902A-45D5-BD4E-285528564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183468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Ի՞նչ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են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սեբաստացիները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 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պատրաստում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սեբաստացու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տոնին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ընդառաջ:Պատմի´ր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մեր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պատրաստած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թթվի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և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սուջուխի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մասին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:</a:t>
            </a:r>
            <a:b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</a:br>
            <a:b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</a:br>
            <a:b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</a:b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Մենք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պատրաստել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ենք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շատ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համեղ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թթու</a:t>
            </a:r>
            <a: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և </a:t>
            </a:r>
            <a:r>
              <a:rPr lang="en-US" sz="18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սուջուղ</a:t>
            </a:r>
            <a:r>
              <a:rPr lang="en-US" sz="18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: </a:t>
            </a:r>
            <a:r>
              <a:rPr lang="en-US" sz="1800" dirty="0" err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Մեզ</a:t>
            </a:r>
            <a:r>
              <a:rPr lang="en-US" sz="18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շատ</a:t>
            </a:r>
            <a:r>
              <a:rPr lang="en-US" sz="18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շատ</a:t>
            </a:r>
            <a:r>
              <a:rPr lang="en-US" sz="18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է </a:t>
            </a:r>
            <a:r>
              <a:rPr lang="en-US" sz="1800" dirty="0" err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դուր</a:t>
            </a:r>
            <a:r>
              <a:rPr lang="en-US" sz="18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եկել</a:t>
            </a:r>
            <a:r>
              <a:rPr lang="en-US" sz="18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թթուն</a:t>
            </a:r>
            <a:r>
              <a:rPr lang="en-US" sz="18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և </a:t>
            </a:r>
            <a:r>
              <a:rPr lang="en-US" sz="1800" dirty="0" err="1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սուջուղը</a:t>
            </a:r>
            <a:r>
              <a:rPr lang="en-US" sz="18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:</a:t>
            </a:r>
            <a:br>
              <a:rPr lang="en-US" sz="18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</a:b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FF4A0C-09B4-424C-9FB3-CF78D8D85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133" y="3059544"/>
            <a:ext cx="4349153" cy="327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498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6D3478-2986-4664-940C-67E0CAA21E0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B116C154-5A0F-4CDC-8C15-D2E2158464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6C3F92-CC28-42D8-BF09-0770755510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</TotalTime>
  <Words>183</Words>
  <Application>Microsoft Office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Garamond</vt:lpstr>
      <vt:lpstr>Segoe UI</vt:lpstr>
      <vt:lpstr>Times New Roman</vt:lpstr>
      <vt:lpstr>Organic</vt:lpstr>
      <vt:lpstr>Անուն Ազգանուն Մարի Սաղոյան</vt:lpstr>
      <vt:lpstr>Ես սեբաստացի Մարին  եմ:</vt:lpstr>
      <vt:lpstr>Իմ սեբաստացի ընկերը:Պատմի´ր նրա մասին:</vt:lpstr>
      <vt:lpstr>-Իմ սեբաստացի ուսուցչուհին:Պատմի´ր քո ուսուցչուհու կամ ուսուցչուհիների մասին:</vt:lpstr>
      <vt:lpstr>PowerPoint Presentation</vt:lpstr>
      <vt:lpstr>Ի՞նչ են սեբաստացիները  պատրաստում սեբաստացու տոնին ընդառաջ:Պատմի´ր մեր պատրաստած թթվի և սուջուխի մասին:   Մենք պատրաստել ենք շատ համեղ թթու և սուջուղ: Մեզ շատ շատ է դուր եկել թթուն և սուջուղը 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Անուն Ազգանուն Մարի Սաղոյան</dc:title>
  <dc:creator>Marie Saghoyan</dc:creator>
  <cp:lastModifiedBy>Marie Saghoyan</cp:lastModifiedBy>
  <cp:revision>5</cp:revision>
  <dcterms:created xsi:type="dcterms:W3CDTF">2024-11-26T14:47:57Z</dcterms:created>
  <dcterms:modified xsi:type="dcterms:W3CDTF">2024-11-26T15:18:49Z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