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60" r:id="rId3"/>
    <p:sldId id="262" r:id="rId4"/>
    <p:sldId id="259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 snapToGrid="0">
      <p:cViewPr>
        <p:scale>
          <a:sx n="71" d="100"/>
          <a:sy n="71" d="100"/>
        </p:scale>
        <p:origin x="63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8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2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3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8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1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4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3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42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0495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0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98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05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6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5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5CE53-1651-4A66-B87B-0F1465C93DB9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59AF-1F83-4F62-B991-D4D9DA5DD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621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5E0A4-F6E6-0B3D-6A60-80CE6E623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y-AM" sz="3200" dirty="0"/>
              <a:t>Գառնիկ</a:t>
            </a:r>
            <a:endParaRPr lang="en-US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C0D50A-823C-0FBF-E429-D38C91168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y-AM" sz="3200" dirty="0"/>
              <a:t>Սաֆարյան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057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6D4C3-113F-1C80-B0AD-5BFA024C6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Ես  սեբաստացի  գառնիկն եմ</a:t>
            </a:r>
            <a:endParaRPr lang="en-US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9DEFFB7-6990-1786-F51C-1BE9DD31C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97" y="1771374"/>
            <a:ext cx="1877298" cy="4884030"/>
          </a:xfr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2BF4564-F851-F0D9-1084-A98D64235780}"/>
              </a:ext>
            </a:extLst>
          </p:cNvPr>
          <p:cNvSpPr/>
          <p:nvPr/>
        </p:nvSpPr>
        <p:spPr>
          <a:xfrm>
            <a:off x="2075795" y="2411137"/>
            <a:ext cx="94160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Մեր  ընտանիքում կա  երկու սեբաստացի՝ մայրս և  ես։</a:t>
            </a:r>
          </a:p>
          <a:p>
            <a:pPr algn="ctr"/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Մայրս </a:t>
            </a:r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տարի է աշխատում է կրթահամալիրում ՝որպես </a:t>
            </a:r>
            <a:b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մաթեմատիկայի ուսուցչուհի, իսկ ես  երկու տարի է ինչ սովորում</a:t>
            </a:r>
            <a:b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եմ Հյուսիսային դպրոցում։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2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B9742-2F1C-1D5A-E0A1-46E8F218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Իմ սեբաստացի ընկերը</a:t>
            </a:r>
            <a:endParaRPr lang="en-US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082B032-4AC9-992C-A4AE-45B64694A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4857" y="3288562"/>
            <a:ext cx="4555587" cy="2050014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4D747E-560B-0E15-ECEA-634C14417F71}"/>
              </a:ext>
            </a:extLst>
          </p:cNvPr>
          <p:cNvSpPr/>
          <p:nvPr/>
        </p:nvSpPr>
        <p:spPr>
          <a:xfrm>
            <a:off x="2227964" y="2967335"/>
            <a:ext cx="77360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Իմ սեբաստացի ընկերներն են՝ </a:t>
            </a:r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Ադամը և Տիգրանը։</a:t>
            </a:r>
            <a:b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Մենք միասին  խաղում, սովորում և ճամփորդում ենք։</a:t>
            </a:r>
            <a:endParaRPr lang="hy-AM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646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0B146CF-FA39-0760-D554-94995A58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Իմ սեբաստացի ուսուցչուհին</a:t>
            </a:r>
            <a:endParaRPr lang="en-US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40A9DFFB-049F-4BC2-1C78-E0F06F3DF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9" y="2193611"/>
            <a:ext cx="4599517" cy="3449638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924C4ED-9F0E-02CD-8380-54E764308CE6}"/>
              </a:ext>
            </a:extLst>
          </p:cNvPr>
          <p:cNvSpPr/>
          <p:nvPr/>
        </p:nvSpPr>
        <p:spPr>
          <a:xfrm>
            <a:off x="4756506" y="2193611"/>
            <a:ext cx="527376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Իմ սեբաստացի   ուսուցչուհին ընկեր Սրբուհին է։Նա  շատ   գեղեցիկ է,  խելացի  և բարի։</a:t>
            </a:r>
          </a:p>
          <a:p>
            <a:pPr algn="ctr"/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Ճիշտ է ես շատ եմ բարկացնում նրան, բայց նաև շատ </a:t>
            </a:r>
            <a:r>
              <a:rPr lang="hy-AM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սիրում  եմ ընկեր  Սրբուհուն։</a:t>
            </a:r>
          </a:p>
          <a:p>
            <a:pPr algn="ctr"/>
            <a:endParaRPr lang="hy-AM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419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492A740-78AA-31A9-8A88-9CE594A50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51579" y="1067527"/>
            <a:ext cx="79993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Ո՞ՐՆ Է ԴՊՐՈՑԻ ԱՄԵՆԱՍԻՐԵԼԻ ԱՆԿՅՈՒՆԸ: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1C6CFA6-4F0C-26B6-59F6-0638B0F09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11" y="2105857"/>
            <a:ext cx="3797895" cy="2848421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7FC65E-7277-82B8-204B-3CA616D61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265" y="1903722"/>
            <a:ext cx="3910180" cy="293263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41526B4-1184-7282-0ADC-CC466372346B}"/>
              </a:ext>
            </a:extLst>
          </p:cNvPr>
          <p:cNvSpPr/>
          <p:nvPr/>
        </p:nvSpPr>
        <p:spPr>
          <a:xfrm>
            <a:off x="98475" y="4954278"/>
            <a:ext cx="114933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Դպրոցի  ամենասիրելի  անկյունը դա  փակ  լողավազանն  է և  հեծանվավարության տեղը։</a:t>
            </a:r>
          </a:p>
          <a:p>
            <a:pPr algn="ctr"/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4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97A7F8C-3E81-7624-1AB9-656081268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51579" y="1082915"/>
            <a:ext cx="939712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ԱՄԵՆԱՍԻՐԵԼԻ ՈՒՍՈՒՄՆԱԿԱՆ ԳՈՐԾՈՒՆԵՈՒԹՅՈՒՆԸ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9477D7B-95B9-0F5E-FB94-40AC8B39C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18" y="1933420"/>
            <a:ext cx="3798524" cy="2848893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35BEB6-7203-D8F8-A15C-4414010E0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671" y="1933420"/>
            <a:ext cx="2197289" cy="29297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265E98-0568-0D73-899D-714705D7D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441" y="2039107"/>
            <a:ext cx="4140115" cy="263751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4CD41B-76FF-A211-13DC-073C0C3173F0}"/>
              </a:ext>
            </a:extLst>
          </p:cNvPr>
          <p:cNvSpPr/>
          <p:nvPr/>
        </p:nvSpPr>
        <p:spPr>
          <a:xfrm>
            <a:off x="443392" y="5059550"/>
            <a:ext cx="11498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y-A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Ամենասիրելի գործունեությունը դա կավագործությունն է,ուսուցմամբ ճամփորդությունը և բաց դասերը։</a:t>
            </a:r>
          </a:p>
          <a:p>
            <a:pPr algn="ctr"/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141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36CDC-5790-69D8-AC2A-DB14572D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Սեբաստացու օրեր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CF9D23-F897-922E-0BE5-E48F630DA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Սեբաստացու օրերին մենք պատրաստեցինք համեղ թթու, քազցր շարոց՝ սուջուխ, գեղեցիկ կավե մագնիսներ ։Նկարեցինք մեր դիմանկարները ։</a:t>
            </a:r>
          </a:p>
          <a:p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61F0A-F628-0737-9132-50EE9B4F3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82" y="4421581"/>
            <a:ext cx="4440071" cy="188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0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68</TotalTime>
  <Words>155</Words>
  <Application>Microsoft Office PowerPoint</Application>
  <PresentationFormat>Широкоэкранный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Segoe UI</vt:lpstr>
      <vt:lpstr>След самолета</vt:lpstr>
      <vt:lpstr>Գառնիկ</vt:lpstr>
      <vt:lpstr>Ես  սեբաստացի  գառնիկն եմ</vt:lpstr>
      <vt:lpstr>Իմ սեբաստացի ընկերը</vt:lpstr>
      <vt:lpstr>Իմ սեբաստացի ուսուցչուհին</vt:lpstr>
      <vt:lpstr>Ո՞ՐՆ Է ԴՊՐՈՑԻ ԱՄԵՆԱՍԻՐԵԼԻ ԱՆԿՅՈՒՆԸ:</vt:lpstr>
      <vt:lpstr>ԱՄԵՆԱՍԻՐԵԼԻ ՈՒՍՈՒՄՆԱԿԱՆ ԳՈՐԾՈՒՆԵՈՒԹՅՈՒՆԸ</vt:lpstr>
      <vt:lpstr>Սեբաստացու օրեր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7</cp:revision>
  <dcterms:created xsi:type="dcterms:W3CDTF">2024-11-19T17:39:16Z</dcterms:created>
  <dcterms:modified xsi:type="dcterms:W3CDTF">2024-11-26T15:18:00Z</dcterms:modified>
</cp:coreProperties>
</file>