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6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0DF6A-FFDF-4E7D-A1C9-9A4B6ED4A552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7E81A-709E-4641-9185-F6ECEEA6D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62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7E81A-709E-4641-9185-F6ECEEA6D5D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322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51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10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4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016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58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46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823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577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94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814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63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68B18-84EC-40D6-819F-887EAC9AE564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31A64C4-402B-4DB1-8331-87BEAF894CE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301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Սոֆի Սաղոյան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82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1" y="237872"/>
            <a:ext cx="9404723" cy="1902175"/>
          </a:xfrm>
        </p:spPr>
        <p:txBody>
          <a:bodyPr>
            <a:normAutofit/>
          </a:bodyPr>
          <a:lstStyle/>
          <a:p>
            <a:r>
              <a:rPr lang="hy-AM" dirty="0"/>
              <a:t>Ես սեբաստացի </a:t>
            </a:r>
            <a:r>
              <a:rPr lang="en-US" dirty="0" err="1"/>
              <a:t>Սոֆին</a:t>
            </a:r>
            <a:r>
              <a:rPr lang="hy-AM" dirty="0"/>
              <a:t> եմ</a:t>
            </a:r>
            <a:br>
              <a:rPr lang="hy-AM" dirty="0"/>
            </a:b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733" y="1104126"/>
            <a:ext cx="8628427" cy="54940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y-AM" sz="3600" dirty="0">
                <a:solidFill>
                  <a:schemeClr val="accent1">
                    <a:lumMod val="75000"/>
                  </a:schemeClr>
                </a:solidFill>
              </a:rPr>
              <a:t>Քանի սեբաստացի կա իմ ընտանիքում։</a:t>
            </a:r>
          </a:p>
          <a:p>
            <a:pPr marL="0" indent="0">
              <a:buNone/>
            </a:pPr>
            <a:r>
              <a:rPr lang="hy-AM" sz="3600" dirty="0"/>
              <a:t>Իմ ընտանիքում </a:t>
            </a:r>
            <a:r>
              <a:rPr lang="en-US" sz="3600" dirty="0" err="1"/>
              <a:t>ես</a:t>
            </a:r>
            <a:r>
              <a:rPr lang="en-US" sz="3600" dirty="0"/>
              <a:t> և </a:t>
            </a:r>
            <a:r>
              <a:rPr lang="en-US" sz="3600" dirty="0" err="1"/>
              <a:t>քույրս</a:t>
            </a:r>
            <a:r>
              <a:rPr lang="en-US" sz="3600" dirty="0"/>
              <a:t> </a:t>
            </a:r>
            <a:r>
              <a:rPr lang="en-US" sz="3600" dirty="0" err="1"/>
              <a:t>ենք</a:t>
            </a:r>
            <a:r>
              <a:rPr lang="en-US" sz="3600" dirty="0"/>
              <a:t> </a:t>
            </a:r>
            <a:r>
              <a:rPr lang="en-US" sz="3600" dirty="0" err="1"/>
              <a:t>սեբաստացի</a:t>
            </a:r>
            <a:r>
              <a:rPr lang="en-US" sz="3600" dirty="0"/>
              <a:t>:</a:t>
            </a:r>
          </a:p>
          <a:p>
            <a:pPr marL="0" indent="0">
              <a:buNone/>
            </a:pPr>
            <a:r>
              <a:rPr lang="hy-AM" sz="3600" dirty="0">
                <a:solidFill>
                  <a:schemeClr val="accent1">
                    <a:lumMod val="75000"/>
                  </a:schemeClr>
                </a:solidFill>
              </a:rPr>
              <a:t>Քանի տարի է, որ սովորում եք Հյուսիսային դպրոցում։ 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hy-AM" sz="3600" dirty="0"/>
              <a:t>Ես սովորում եմ Հյուսիային դպրոցում</a:t>
            </a:r>
            <a:r>
              <a:rPr lang="en-US" sz="3600" dirty="0"/>
              <a:t> </a:t>
            </a:r>
            <a:r>
              <a:rPr lang="hy-AM" sz="3600" dirty="0"/>
              <a:t>երկրորդ տարին։</a:t>
            </a:r>
            <a:endParaRPr lang="ru-RU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04C802-73D8-4F95-A9F6-915CDDA267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160" y="874831"/>
            <a:ext cx="2285679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54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41" y="30551"/>
            <a:ext cx="9720072" cy="1499616"/>
          </a:xfrm>
        </p:spPr>
        <p:txBody>
          <a:bodyPr/>
          <a:lstStyle/>
          <a:p>
            <a:r>
              <a:rPr lang="hy-AM" dirty="0"/>
              <a:t>Իմ սեբաստացի ընկերները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841" y="1702189"/>
            <a:ext cx="7178934" cy="4867712"/>
          </a:xfrm>
        </p:spPr>
        <p:txBody>
          <a:bodyPr>
            <a:normAutofit/>
          </a:bodyPr>
          <a:lstStyle/>
          <a:p>
            <a:r>
              <a:rPr lang="hy-AM" sz="4400" dirty="0">
                <a:solidFill>
                  <a:schemeClr val="accent1">
                    <a:lumMod val="75000"/>
                  </a:schemeClr>
                </a:solidFill>
              </a:rPr>
              <a:t>Պատմիր։</a:t>
            </a:r>
          </a:p>
          <a:p>
            <a:pPr marL="0" indent="0">
              <a:buNone/>
            </a:pPr>
            <a:r>
              <a:rPr lang="hy-AM" sz="3500" dirty="0"/>
              <a:t>Իմ սեբաստացի ընկեր</a:t>
            </a:r>
            <a:r>
              <a:rPr lang="en-US" sz="3500" dirty="0" err="1"/>
              <a:t>ոջ</a:t>
            </a:r>
            <a:r>
              <a:rPr lang="hy-AM" sz="3500" dirty="0"/>
              <a:t> անուն</a:t>
            </a:r>
            <a:r>
              <a:rPr lang="en-US" sz="3500" dirty="0"/>
              <a:t>ն է </a:t>
            </a:r>
            <a:r>
              <a:rPr lang="en-US" sz="3500" dirty="0" err="1"/>
              <a:t>Ադամ</a:t>
            </a:r>
            <a:r>
              <a:rPr lang="en-US" sz="3500" dirty="0"/>
              <a:t>:</a:t>
            </a:r>
            <a:r>
              <a:rPr lang="hy-AM" sz="3500" dirty="0"/>
              <a:t> </a:t>
            </a:r>
            <a:r>
              <a:rPr lang="en-US" sz="3500" dirty="0" err="1"/>
              <a:t>Ադամը</a:t>
            </a:r>
            <a:r>
              <a:rPr lang="en-US" sz="3500" dirty="0"/>
              <a:t> </a:t>
            </a:r>
            <a:r>
              <a:rPr lang="en-US" sz="3500" dirty="0" err="1"/>
              <a:t>շատ</a:t>
            </a:r>
            <a:r>
              <a:rPr lang="en-US" sz="3500" dirty="0"/>
              <a:t> </a:t>
            </a:r>
            <a:r>
              <a:rPr lang="en-US" sz="3500" dirty="0" err="1"/>
              <a:t>լավ</a:t>
            </a:r>
            <a:r>
              <a:rPr lang="en-US" sz="3500" dirty="0"/>
              <a:t> </a:t>
            </a:r>
            <a:r>
              <a:rPr lang="en-US" sz="3500" dirty="0" err="1"/>
              <a:t>ընկեր</a:t>
            </a:r>
            <a:r>
              <a:rPr lang="en-US" sz="3500" dirty="0"/>
              <a:t> է</a:t>
            </a:r>
            <a:r>
              <a:rPr lang="hy-AM" sz="3500" dirty="0"/>
              <a:t>։ </a:t>
            </a:r>
            <a:r>
              <a:rPr lang="en-US" sz="3500" dirty="0" err="1"/>
              <a:t>Ես</a:t>
            </a:r>
            <a:r>
              <a:rPr lang="en-US" sz="3500" dirty="0"/>
              <a:t> </a:t>
            </a:r>
            <a:r>
              <a:rPr lang="en-US" sz="3500" dirty="0" err="1"/>
              <a:t>Ադամին</a:t>
            </a:r>
            <a:r>
              <a:rPr lang="en-US" sz="3500" dirty="0"/>
              <a:t> </a:t>
            </a:r>
            <a:r>
              <a:rPr lang="en-US" sz="3500" dirty="0" err="1"/>
              <a:t>ճանաչում</a:t>
            </a:r>
            <a:r>
              <a:rPr lang="en-US" sz="3500" dirty="0"/>
              <a:t> </a:t>
            </a:r>
            <a:r>
              <a:rPr lang="en-US" sz="3500" dirty="0" err="1"/>
              <a:t>եմ</a:t>
            </a:r>
            <a:r>
              <a:rPr lang="en-US" sz="3500" dirty="0"/>
              <a:t> </a:t>
            </a:r>
            <a:r>
              <a:rPr lang="en-US" sz="3500" dirty="0" err="1"/>
              <a:t>իմ</a:t>
            </a:r>
            <a:r>
              <a:rPr lang="en-US" sz="3500" dirty="0"/>
              <a:t> </a:t>
            </a:r>
            <a:r>
              <a:rPr lang="en-US" sz="3500" dirty="0" err="1"/>
              <a:t>ծնված</a:t>
            </a:r>
            <a:r>
              <a:rPr lang="en-US" sz="3500" dirty="0"/>
              <a:t> </a:t>
            </a:r>
            <a:r>
              <a:rPr lang="en-US" sz="3500" dirty="0" err="1"/>
              <a:t>օրից</a:t>
            </a:r>
            <a:r>
              <a:rPr lang="en-US" sz="3500" dirty="0"/>
              <a:t>:</a:t>
            </a:r>
            <a:endParaRPr lang="hy-AM" sz="3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367457-0475-40F0-98E1-06784E546D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235" y="1702189"/>
            <a:ext cx="2828924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1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82" y="194154"/>
            <a:ext cx="10997006" cy="1499616"/>
          </a:xfrm>
        </p:spPr>
        <p:txBody>
          <a:bodyPr/>
          <a:lstStyle/>
          <a:p>
            <a:r>
              <a:rPr lang="hy-AM" dirty="0"/>
              <a:t>Իմ սեբաստացի</a:t>
            </a:r>
            <a:r>
              <a:rPr lang="en-US" dirty="0"/>
              <a:t> </a:t>
            </a:r>
            <a:r>
              <a:rPr lang="hy-AM" dirty="0"/>
              <a:t>ուսուսչուհին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21" y="2022383"/>
            <a:ext cx="6882803" cy="53861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y-AM" sz="2800" dirty="0"/>
              <a:t>Իմ սեբաստացի ուսուսչուհին ընկեր Սրբուհին է։ 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/>
              <a:t>Ընկեր</a:t>
            </a:r>
            <a:r>
              <a:rPr lang="en-US" sz="2800" dirty="0"/>
              <a:t> </a:t>
            </a:r>
            <a:r>
              <a:rPr lang="en-US" sz="2800" dirty="0" err="1"/>
              <a:t>Սրբուհին</a:t>
            </a:r>
            <a:r>
              <a:rPr lang="en-US" sz="2800" dirty="0"/>
              <a:t>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խելացի</a:t>
            </a:r>
            <a:r>
              <a:rPr lang="en-US" sz="2800" dirty="0"/>
              <a:t>  է:</a:t>
            </a:r>
          </a:p>
          <a:p>
            <a:pPr marL="0" indent="0">
              <a:buNone/>
            </a:pPr>
            <a:r>
              <a:rPr lang="en-US" sz="2800" dirty="0" err="1"/>
              <a:t>Ընկեր</a:t>
            </a:r>
            <a:r>
              <a:rPr lang="en-US" sz="2800" dirty="0"/>
              <a:t> </a:t>
            </a:r>
            <a:r>
              <a:rPr lang="en-US" sz="2800" dirty="0" err="1"/>
              <a:t>Սրբուհին</a:t>
            </a:r>
            <a:r>
              <a:rPr lang="en-US" sz="2800" dirty="0"/>
              <a:t> 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սիրուն</a:t>
            </a:r>
            <a:r>
              <a:rPr lang="en-US" sz="2800" dirty="0"/>
              <a:t> է:</a:t>
            </a:r>
          </a:p>
          <a:p>
            <a:pPr marL="0" indent="0">
              <a:buNone/>
            </a:pPr>
            <a:r>
              <a:rPr lang="en-US" sz="2800" dirty="0" err="1"/>
              <a:t>Ես</a:t>
            </a:r>
            <a:r>
              <a:rPr lang="en-US" sz="2800" dirty="0"/>
              <a:t>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եմ</a:t>
            </a:r>
            <a:r>
              <a:rPr lang="en-US" sz="2800" dirty="0"/>
              <a:t> </a:t>
            </a:r>
            <a:r>
              <a:rPr lang="en-US" sz="2800" dirty="0" err="1"/>
              <a:t>կարոտում</a:t>
            </a:r>
            <a:r>
              <a:rPr lang="en-US" sz="2800" dirty="0"/>
              <a:t> </a:t>
            </a:r>
            <a:r>
              <a:rPr lang="en-US" sz="2800" dirty="0" err="1"/>
              <a:t>Ընկեր</a:t>
            </a:r>
            <a:r>
              <a:rPr lang="en-US" sz="2800" dirty="0"/>
              <a:t> </a:t>
            </a:r>
            <a:r>
              <a:rPr lang="en-US" sz="2800" dirty="0" err="1"/>
              <a:t>Սրբուհուն</a:t>
            </a:r>
            <a:r>
              <a:rPr lang="en-US" sz="2800" dirty="0"/>
              <a:t>: 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6A964E-D603-473E-A4CF-0F58D5FFC8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376" y="593029"/>
            <a:ext cx="3029732" cy="538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67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48640"/>
            <a:ext cx="10948797" cy="1499616"/>
          </a:xfrm>
        </p:spPr>
        <p:txBody>
          <a:bodyPr>
            <a:normAutofit/>
          </a:bodyPr>
          <a:lstStyle/>
          <a:p>
            <a:r>
              <a:rPr lang="hy-AM" dirty="0">
                <a:solidFill>
                  <a:schemeClr val="accent1">
                    <a:lumMod val="75000"/>
                  </a:schemeClr>
                </a:solidFill>
              </a:rPr>
              <a:t> Որն է դպրոցի ամենասիրելի անկյունը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y-AM" sz="4400" dirty="0"/>
              <a:t>Իմ սիրելի անկյունն </a:t>
            </a:r>
            <a:r>
              <a:rPr lang="en-US" sz="4400" dirty="0"/>
              <a:t>է</a:t>
            </a:r>
            <a:r>
              <a:rPr lang="hy-AM" sz="4400" dirty="0"/>
              <a:t>՝</a:t>
            </a:r>
            <a:r>
              <a:rPr lang="en-US" sz="4400" dirty="0"/>
              <a:t> կ</a:t>
            </a:r>
            <a:r>
              <a:rPr lang="hy-AM" sz="4400" dirty="0"/>
              <a:t>ավագործությ</a:t>
            </a:r>
            <a:r>
              <a:rPr lang="en-US" sz="4400" dirty="0" err="1"/>
              <a:t>ան</a:t>
            </a:r>
            <a:r>
              <a:rPr lang="en-US" sz="4400" dirty="0"/>
              <a:t> </a:t>
            </a:r>
            <a:r>
              <a:rPr lang="en-US" sz="4400" dirty="0" err="1"/>
              <a:t>սենյակը</a:t>
            </a:r>
            <a:r>
              <a:rPr lang="en-US" sz="4400" dirty="0"/>
              <a:t>:</a:t>
            </a:r>
            <a:endParaRPr lang="hy-AM" sz="4400" dirty="0"/>
          </a:p>
        </p:txBody>
      </p:sp>
    </p:spTree>
    <p:extLst>
      <p:ext uri="{BB962C8B-B14F-4D97-AF65-F5344CB8AC3E}">
        <p14:creationId xmlns:p14="http://schemas.microsoft.com/office/powerpoint/2010/main" val="30045697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089" y="445622"/>
            <a:ext cx="10905935" cy="1499616"/>
          </a:xfrm>
        </p:spPr>
        <p:txBody>
          <a:bodyPr>
            <a:normAutofit/>
          </a:bodyPr>
          <a:lstStyle/>
          <a:p>
            <a:r>
              <a:rPr lang="hy-AM" dirty="0">
                <a:solidFill>
                  <a:schemeClr val="accent1">
                    <a:lumMod val="75000"/>
                  </a:schemeClr>
                </a:solidFill>
              </a:rPr>
              <a:t>Որն է քո ամենասիրելի ուսումնական գործողությունը</a:t>
            </a:r>
            <a:r>
              <a:rPr lang="hy-AM" dirty="0"/>
              <a:t>։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2249018"/>
            <a:ext cx="6300788" cy="2359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y-AM" sz="4000" dirty="0"/>
              <a:t>Իմ ամենասիրելի գործողությունը</a:t>
            </a:r>
            <a:r>
              <a:rPr lang="en-US" sz="4000" dirty="0"/>
              <a:t> </a:t>
            </a:r>
            <a:r>
              <a:rPr lang="en-US" sz="4000" dirty="0" err="1"/>
              <a:t>նկարելն</a:t>
            </a:r>
            <a:r>
              <a:rPr lang="en-US" sz="4000" dirty="0"/>
              <a:t> է:</a:t>
            </a:r>
            <a:endParaRPr lang="ru-RU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2FAF61-3F22-449E-A1EE-B8615535A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813" y="2249018"/>
            <a:ext cx="5158320" cy="386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093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312590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hy-AM" sz="3600" dirty="0">
                <a:solidFill>
                  <a:schemeClr val="accent1">
                    <a:lumMod val="75000"/>
                  </a:schemeClr>
                </a:solidFill>
              </a:rPr>
              <a:t>Ի՞նչ են սեբաստացիները  պատրաստում սեբաստացու տոնին ընդառաջ: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3" y="1978323"/>
            <a:ext cx="10813681" cy="4567087"/>
          </a:xfrm>
        </p:spPr>
        <p:txBody>
          <a:bodyPr>
            <a:normAutofit/>
          </a:bodyPr>
          <a:lstStyle/>
          <a:p>
            <a:r>
              <a:rPr lang="hy-AM" sz="2800" dirty="0"/>
              <a:t>Սեբաստացու տոնից առաջ մենք պատրաստ</a:t>
            </a:r>
            <a:r>
              <a:rPr lang="en-US" sz="2800" dirty="0" err="1"/>
              <a:t>ել</a:t>
            </a:r>
            <a:r>
              <a:rPr lang="en-US" sz="2800" dirty="0"/>
              <a:t> </a:t>
            </a:r>
            <a:r>
              <a:rPr lang="en-US" sz="2800" dirty="0" err="1"/>
              <a:t>ենք</a:t>
            </a:r>
            <a:r>
              <a:rPr lang="en-US" sz="2800" dirty="0"/>
              <a:t> </a:t>
            </a:r>
            <a:r>
              <a:rPr lang="hy-AM" sz="2800" dirty="0"/>
              <a:t>թթու, </a:t>
            </a:r>
            <a:r>
              <a:rPr lang="en-US" sz="2800" dirty="0" err="1"/>
              <a:t>քաղցր</a:t>
            </a:r>
            <a:r>
              <a:rPr lang="en-US" sz="2800" dirty="0"/>
              <a:t> </a:t>
            </a:r>
            <a:r>
              <a:rPr lang="hy-AM" sz="2800" dirty="0"/>
              <a:t>սուջուխ և կավե </a:t>
            </a:r>
            <a:r>
              <a:rPr lang="en-US" sz="2800" dirty="0" err="1"/>
              <a:t>տիեզերական</a:t>
            </a:r>
            <a:r>
              <a:rPr lang="en-US" sz="2800" dirty="0"/>
              <a:t> </a:t>
            </a:r>
            <a:r>
              <a:rPr lang="en-US" sz="2800" dirty="0" err="1"/>
              <a:t>մագնիսներ</a:t>
            </a:r>
            <a:r>
              <a:rPr lang="en-US" sz="2800" dirty="0"/>
              <a:t>:</a:t>
            </a:r>
            <a:endParaRPr lang="ru-RU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6E7EFD-B967-4529-B248-67DCF4D85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4" y="3278660"/>
            <a:ext cx="10929938" cy="32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083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1398003"/>
          </a:xfrm>
        </p:spPr>
        <p:txBody>
          <a:bodyPr>
            <a:normAutofit/>
          </a:bodyPr>
          <a:lstStyle/>
          <a:p>
            <a:r>
              <a:rPr lang="hy-AM" sz="5400" dirty="0"/>
              <a:t>ՇՆՈՐՀԱԿԱԼՈՒԹՅՈՒՆ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838522915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501</TotalTime>
  <Words>153</Words>
  <Application>Microsoft Office PowerPoint</Application>
  <PresentationFormat>Widescreen</PresentationFormat>
  <Paragraphs>22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Gill Sans MT</vt:lpstr>
      <vt:lpstr>Gallery</vt:lpstr>
      <vt:lpstr>Սոֆի Սաղոյան</vt:lpstr>
      <vt:lpstr>Ես սեբաստացի Սոֆին եմ </vt:lpstr>
      <vt:lpstr>Իմ սեբաստացի ընկերները</vt:lpstr>
      <vt:lpstr>Իմ սեբաստացի ուսուսչուհին</vt:lpstr>
      <vt:lpstr> Որն է դպրոցի ամենասիրելի անկյունը</vt:lpstr>
      <vt:lpstr>Որն է քո ամենասիրելի ուսումնական գործողությունը։</vt:lpstr>
      <vt:lpstr>Ի՞նչ են սեբաստացիները  պատրաստում սեբաստացու տոնին ընդառաջ: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Մարիա Պողոսյան</dc:title>
  <dc:creator>Microsoft account</dc:creator>
  <cp:lastModifiedBy>Sophie Saghoyan</cp:lastModifiedBy>
  <cp:revision>28</cp:revision>
  <dcterms:created xsi:type="dcterms:W3CDTF">2021-11-24T09:52:34Z</dcterms:created>
  <dcterms:modified xsi:type="dcterms:W3CDTF">2024-11-26T15:15:10Z</dcterms:modified>
</cp:coreProperties>
</file>