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0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7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4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2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1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9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80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77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0714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82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42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93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40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7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26B18F-94BB-411D-BFD2-BA25C2BBEB88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AD47C-41A7-481A-916D-F28B6252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869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4F07A7-13A8-489E-AB8F-2B27EBEA601F}"/>
              </a:ext>
            </a:extLst>
          </p:cNvPr>
          <p:cNvSpPr/>
          <p:nvPr/>
        </p:nvSpPr>
        <p:spPr>
          <a:xfrm>
            <a:off x="2090056" y="5009958"/>
            <a:ext cx="8304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600" b="1" dirty="0">
                <a:solidFill>
                  <a:srgbClr val="FF0000"/>
                </a:solidFill>
                <a:latin typeface="tahoma" panose="020B0604030504040204" pitchFamily="34" charset="0"/>
              </a:rPr>
              <a:t>Ի</a:t>
            </a:r>
            <a:r>
              <a:rPr lang="hy-AM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  <a:t>նչպես են տոնում Ամանորն աշխարհի տարբեր երկրներում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9AC775-29FD-4879-8D94-7EE32672B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8" y="262385"/>
            <a:ext cx="6624735" cy="439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0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D969BE7-978C-4195-851C-B8238F4A0FCD}"/>
              </a:ext>
            </a:extLst>
          </p:cNvPr>
          <p:cNvSpPr/>
          <p:nvPr/>
        </p:nvSpPr>
        <p:spPr>
          <a:xfrm>
            <a:off x="5402425" y="1114350"/>
            <a:ext cx="64941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2400" dirty="0">
                <a:solidFill>
                  <a:srgbClr val="FF0000"/>
                </a:solidFill>
                <a:latin typeface="tahoma" panose="020B0604030504040204" pitchFamily="34" charset="0"/>
              </a:rPr>
              <a:t>Յուրաքանչյուր երկիր ունի իր ուրույն սովորույթներն ու ազգային ավանդույթները տարբեր տոներ նշելու հարցում: Ամանորը ևս բացառություն չէ: Աշխարհի տարբեր երկրներ յուրովի են նշում Ամանորը: Աշխարհի տարբեր ծայրերում ձմեռային այս տոնը նշում են բավականին անսովոր և ուշագրավ: Դեռևս հին ժամանակներում կար մի համոզմունք. «Ինչպես դիմավորես Ամանորը, այնպես էլ այն կանցնի»: Եվ մինչ օրս աշխարհի տարբեր երկրներում տարբեր մեթոդներ են ձեռնարկում՝ դիմավորելու այս տոնը «հաջող, առատ և բարեկեցիկ»: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0FE6169E-586F-4986-99E3-42B8EEFD90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7F510C-A8CE-4E03-9CE7-C93E66DC1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69" y="1429333"/>
            <a:ext cx="5101911" cy="399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61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D37E52A-E99F-45BA-BBDF-A17AACE8A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837" y="1515834"/>
            <a:ext cx="4774163" cy="382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EFABF3-5415-4E7F-8648-4495CC259BCB}"/>
              </a:ext>
            </a:extLst>
          </p:cNvPr>
          <p:cNvSpPr/>
          <p:nvPr/>
        </p:nvSpPr>
        <p:spPr>
          <a:xfrm>
            <a:off x="149290" y="283038"/>
            <a:ext cx="6997959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19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Ֆինլանդիան </a:t>
            </a:r>
            <a:br>
              <a:rPr lang="en-US" sz="19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hy-AM" sz="19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Թերևս «ամենաամանորյա» երկիրը Ֆինլանդիան է, քանզի իրական Սանտա Կլաուսն ապրում է հենց ֆիննական Լապլանդիայում: Հենց այստեղից Սանտա Կլաուսը եղջերուներով լծված՝ ուղևորվում է աշխարհի տարբեր երկրներ: Ավանդույթի համաձայն՝ կազմակերպվում է ամանորյա մեծ ընթրիք, հրավառություններ: Ամանորյա գիշերն ըստ ավանդույթի՝ ֆինները գուշակություններ են անում հալած թիթեղի օգնությամբ. այն, ինչ ցույց կտա թիթեղը, դա էլ պետք է սպասել գալիք տարուց: Գուշակությունը ֆինները մեկնաբանում են ուշադիր նայելով թիթեղին. եթե կրակից հալած թիթեղի ստվերը պատի վրա ցույց է տալիս ժանյակաձև նախշեր, ապա տարին խոստանում է փող, սեր, ճանապարհորդություն, հարսանիք և այլն: Իսկ եթե թիթեղը մասերի է բաժանվում, ապա դա տխրություն է բերում: Ամանորը Ֆինլանդիայում նշում են ընկերների հետ, ընդ որում՝ շատերը նշում են այն ռեստորաններում, որպեսզի ավելորդ հոգսեր չստեղծեն իրենց հարազատների համար: Ֆինլանդիայի բնակիչների համար ամանորյա իդեալական նվեր են հանդիսանում սպորտային սարքավորումներն ու մոմերը, որոնք խորհրդանշում են սեր և ընկերություն գալիք տարում:</a:t>
            </a:r>
            <a:endParaRPr lang="en-US" sz="19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784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4D4AF1-233C-4DB6-ACD9-8B5817EC43FA}"/>
              </a:ext>
            </a:extLst>
          </p:cNvPr>
          <p:cNvSpPr/>
          <p:nvPr/>
        </p:nvSpPr>
        <p:spPr>
          <a:xfrm>
            <a:off x="230155" y="132289"/>
            <a:ext cx="6096000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y-AM" sz="20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Բրազիլիա</a:t>
            </a:r>
            <a:endParaRPr lang="hy-AM" sz="20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hy-AM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Ամանորը Բրազիլիայում «ամառային» տոն է, քանի որ Բրազիլիայում այդ տոնի ժամանակ տաք եղանակ է: Եթե շատ երկրներ հակված են մտածել, որ Ամանորն ընտանեկան տոն է, ապա Բրազիլիայում ամեն ինչ հակառակն է: Ամանորն այստեղ ընդունված է նշել ակումբներում, սրճարաններում, լողափին: Ամանորի նախօրեին բրազիլական քաղաքները պատվում են սպիտակով: Եվ սա ոչ թե այն պատճառով, որ այդ օրը պրակտիկորեն ձյուն չտեսած այս երկրում ձյուն է իջնում: Ավանդույթի համաձայն՝ աշխատավորները պատուհաններից նետում են գրասենյակային հին թղթերը, ինչը նշանակում է, որ աշխատանքային հին տարին մոտենում է ավարտին: Ամանորը նշելու բրազիլական մշակույթում հանդիպում են նաև հեթանոսական ավանդույթներ, օրինակ՝ ընդունված է ջրի մեջ ծաղիկներ և մոմեր իջեցնել և ցանկություն պահել:</a:t>
            </a:r>
            <a:endParaRPr lang="hy-AM" sz="2000" b="0" i="0" dirty="0">
              <a:solidFill>
                <a:srgbClr val="FF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213A876-1FEA-48C1-A61E-3AC6909F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57" y="132289"/>
            <a:ext cx="3610917" cy="229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F3ADD922-CBDA-452A-AA30-76464EF8B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637" y="3504473"/>
            <a:ext cx="4087208" cy="269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64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932A3-285E-4001-9E82-70B0B5755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498" y="1884783"/>
            <a:ext cx="10515600" cy="38163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y-AM" sz="8000" dirty="0">
                <a:solidFill>
                  <a:srgbClr val="FF0000"/>
                </a:solidFill>
                <a:latin typeface="Algerian" panose="04020705040A02060702" pitchFamily="82" charset="0"/>
              </a:rPr>
              <a:t>Շնորհավոր Ամանոր և Սուրբ Ծնունդ</a:t>
            </a:r>
            <a:endParaRPr lang="en-US" sz="8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9526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</TotalTime>
  <Words>380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Algerian</vt:lpstr>
      <vt:lpstr>Arial</vt:lpstr>
      <vt:lpstr>Arial Rounded MT Bold</vt:lpstr>
      <vt:lpstr>Century Gothic</vt:lpstr>
      <vt:lpstr>Tahoma</vt:lpstr>
      <vt:lpstr>Tahoma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Ղարիբյան Նենսի Արտակի</dc:creator>
  <cp:lastModifiedBy>Ղարիբյան Նենսի Արտակի</cp:lastModifiedBy>
  <cp:revision>1</cp:revision>
  <dcterms:created xsi:type="dcterms:W3CDTF">2024-12-11T18:17:39Z</dcterms:created>
  <dcterms:modified xsi:type="dcterms:W3CDTF">2024-12-11T19:02:23Z</dcterms:modified>
</cp:coreProperties>
</file>