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60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2" autoAdjust="0"/>
    <p:restoredTop sz="91231" autoAdjust="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1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3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4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3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1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33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1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2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5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9166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07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7758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68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77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20D66-9027-4222-B6EA-16B3804F5F39}" type="datetimeFigureOut">
              <a:rPr lang="en-US" smtClean="0"/>
              <a:t>16/01/2025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74A797E-8F5A-4FC2-BDB9-0750D9995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7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5939" y="908093"/>
            <a:ext cx="6815669" cy="1515533"/>
          </a:xfrm>
        </p:spPr>
        <p:txBody>
          <a:bodyPr>
            <a:normAutofit fontScale="90000"/>
          </a:bodyPr>
          <a:lstStyle/>
          <a:p>
            <a:r>
              <a:rPr lang="hy-AM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Դդմի մասին</a:t>
            </a:r>
            <a:r>
              <a:rPr lang="hy-AM" dirty="0" smtClean="0"/>
              <a:t/>
            </a:r>
            <a:br>
              <a:rPr lang="hy-AM" dirty="0" smtClean="0"/>
            </a:br>
            <a:r>
              <a:rPr lang="hy-AM" dirty="0"/>
              <a:t/>
            </a:r>
            <a:br>
              <a:rPr lang="hy-AM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615" y="2169568"/>
            <a:ext cx="6534614" cy="44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7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en-US" altLang="en-US" sz="2000" dirty="0" err="1">
                <a:solidFill>
                  <a:srgbClr val="202122"/>
                </a:solidFill>
              </a:rPr>
              <a:t>Դդումները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ծագել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են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Մեքսիկայի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հյուսիս-արևելքում</a:t>
            </a:r>
            <a:r>
              <a:rPr lang="en-US" altLang="en-US" sz="2000" dirty="0">
                <a:solidFill>
                  <a:srgbClr val="202122"/>
                </a:solidFill>
              </a:rPr>
              <a:t> և </a:t>
            </a:r>
            <a:r>
              <a:rPr lang="en-US" altLang="en-US" sz="2000" dirty="0" err="1">
                <a:solidFill>
                  <a:srgbClr val="202122"/>
                </a:solidFill>
              </a:rPr>
              <a:t>հարավային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Միացյալ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Նահանգներում</a:t>
            </a:r>
            <a:r>
              <a:rPr lang="en-US" altLang="en-US" sz="2000" dirty="0">
                <a:solidFill>
                  <a:srgbClr val="202122"/>
                </a:solidFill>
              </a:rPr>
              <a:t>։</a:t>
            </a:r>
            <a:r>
              <a:rPr lang="en-US" altLang="en-US" sz="2000" dirty="0">
                <a:solidFill>
                  <a:schemeClr val="tx1"/>
                </a:solidFill>
              </a:rPr>
              <a:t/>
            </a:r>
            <a:br>
              <a:rPr lang="en-US" altLang="en-US" sz="2000" dirty="0">
                <a:solidFill>
                  <a:schemeClr val="tx1"/>
                </a:solidFill>
              </a:rPr>
            </a:br>
            <a:r>
              <a:rPr lang="en-US" altLang="en-US" sz="2000" dirty="0" err="1">
                <a:solidFill>
                  <a:srgbClr val="202122"/>
                </a:solidFill>
              </a:rPr>
              <a:t>Սովորական</a:t>
            </a:r>
            <a:r>
              <a:rPr lang="en-US" altLang="en-US" sz="2000" dirty="0">
                <a:solidFill>
                  <a:srgbClr val="202122"/>
                </a:solidFill>
              </a:rPr>
              <a:t> </a:t>
            </a:r>
            <a:r>
              <a:rPr lang="en-US" altLang="en-US" sz="2000" dirty="0" err="1">
                <a:solidFill>
                  <a:srgbClr val="202122"/>
                </a:solidFill>
              </a:rPr>
              <a:t>դդումները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հիմնականում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կշռում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են</a:t>
            </a:r>
            <a:r>
              <a:rPr lang="en-US" altLang="en-US" sz="2000" dirty="0">
                <a:solidFill>
                  <a:srgbClr val="202122"/>
                </a:solidFill>
              </a:rPr>
              <a:t> 3-8 </a:t>
            </a:r>
            <a:r>
              <a:rPr lang="en-US" altLang="en-US" sz="2000" dirty="0" err="1">
                <a:solidFill>
                  <a:srgbClr val="202122"/>
                </a:solidFill>
              </a:rPr>
              <a:t>կիլոգրամ</a:t>
            </a:r>
            <a:r>
              <a:rPr lang="en-US" altLang="en-US" sz="2000" dirty="0">
                <a:solidFill>
                  <a:srgbClr val="202122"/>
                </a:solidFill>
              </a:rPr>
              <a:t>, </a:t>
            </a:r>
            <a:r>
              <a:rPr lang="en-US" altLang="en-US" sz="2000" dirty="0" err="1">
                <a:solidFill>
                  <a:srgbClr val="202122"/>
                </a:solidFill>
              </a:rPr>
              <a:t>չնայած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ամենամեծ</a:t>
            </a:r>
            <a:r>
              <a:rPr lang="en-US" altLang="en-US" sz="2000" dirty="0">
                <a:solidFill>
                  <a:srgbClr val="202122"/>
                </a:solidFill>
              </a:rPr>
              <a:t> </a:t>
            </a:r>
            <a:r>
              <a:rPr lang="en-US" altLang="en-US" sz="2000" i="1" dirty="0" err="1">
                <a:solidFill>
                  <a:srgbClr val="202122"/>
                </a:solidFill>
              </a:rPr>
              <a:t>տեսակ</a:t>
            </a:r>
            <a:r>
              <a:rPr lang="hy-AM" altLang="en-US" sz="2000" dirty="0">
                <a:solidFill>
                  <a:srgbClr val="202122"/>
                </a:solidFill>
              </a:rPr>
              <a:t>ները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սովորաբար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հասնում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են</a:t>
            </a:r>
            <a:r>
              <a:rPr lang="en-US" altLang="en-US" sz="2000" dirty="0">
                <a:solidFill>
                  <a:srgbClr val="202122"/>
                </a:solidFill>
              </a:rPr>
              <a:t> </a:t>
            </a:r>
            <a:r>
              <a:rPr lang="en-US" altLang="en-US" sz="2000" dirty="0" err="1">
                <a:solidFill>
                  <a:srgbClr val="202122"/>
                </a:solidFill>
              </a:rPr>
              <a:t>մինչև</a:t>
            </a:r>
            <a:r>
              <a:rPr lang="en-US" altLang="en-US" sz="2000" dirty="0">
                <a:solidFill>
                  <a:srgbClr val="202122"/>
                </a:solidFill>
              </a:rPr>
              <a:t> 34 </a:t>
            </a:r>
            <a:r>
              <a:rPr lang="en-US" altLang="en-US" sz="2000" dirty="0" err="1">
                <a:solidFill>
                  <a:srgbClr val="202122"/>
                </a:solidFill>
              </a:rPr>
              <a:t>կգ</a:t>
            </a:r>
            <a:r>
              <a:rPr lang="en-US" altLang="en-US" sz="2000" dirty="0">
                <a:solidFill>
                  <a:srgbClr val="202122"/>
                </a:solidFill>
              </a:rPr>
              <a:t>-ի</a:t>
            </a:r>
            <a:r>
              <a:rPr lang="en-US" altLang="en-US" sz="1050" dirty="0">
                <a:solidFill>
                  <a:srgbClr val="202122"/>
                </a:solidFill>
              </a:rPr>
              <a:t>։</a:t>
            </a:r>
            <a:r>
              <a:rPr lang="en-US" altLang="en-US" sz="1050" dirty="0">
                <a:solidFill>
                  <a:schemeClr val="tx1"/>
                </a:solidFill>
              </a:rPr>
              <a:t/>
            </a:r>
            <a:br>
              <a:rPr lang="en-US" altLang="en-US" sz="1050" dirty="0">
                <a:solidFill>
                  <a:schemeClr val="tx1"/>
                </a:solidFill>
              </a:rPr>
            </a:br>
            <a:endParaRPr lang="en-US" altLang="en-US" sz="105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dirty="0"/>
              <a:t>Դումներն ինչքան մեծանում են, գույնը փոխում են:</a:t>
            </a:r>
          </a:p>
          <a:p>
            <a:r>
              <a:rPr lang="hy-AM" dirty="0"/>
              <a:t>Դդումը կարող է գունափոխվել սպիտակից դեղին և դեղինից նարնջագույն:</a:t>
            </a:r>
          </a:p>
          <a:p>
            <a:r>
              <a:rPr lang="hy-AM" dirty="0"/>
              <a:t>Տնկվելուց չորս ամիս անց, այն պատրաստ է բերքահավաքին:</a:t>
            </a:r>
          </a:p>
          <a:p>
            <a:r>
              <a:rPr lang="hy-AM" dirty="0"/>
              <a:t>Դդումները պարունակում են վիտամին Ա և կալիում:</a:t>
            </a:r>
          </a:p>
          <a:p>
            <a:r>
              <a:rPr lang="hy-AM" dirty="0"/>
              <a:t>Դդումները թխվածքների, հացերի, ապուրների և այլ մթերքների բաղադրամաս են: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0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y-AM" dirty="0"/>
              <a:t>Դդումի կորիզները կարող են բովվել ուտելու համար:</a:t>
            </a:r>
          </a:p>
          <a:p>
            <a:r>
              <a:rPr lang="hy-AM" dirty="0"/>
              <a:t>Դդմի սերմերն օգտագործվում են որպես կերակուր կենդանիների համար:</a:t>
            </a:r>
          </a:p>
          <a:p>
            <a:r>
              <a:rPr lang="hy-AM" dirty="0"/>
              <a:t>Դդումի 90% ջուր է:</a:t>
            </a:r>
          </a:p>
          <a:p>
            <a:r>
              <a:rPr lang="hy-AM" dirty="0"/>
              <a:t>Ամենամեծ դդումը , որը երբևէ աճել է, կշռել է 517կգ</a:t>
            </a:r>
          </a:p>
          <a:p>
            <a:r>
              <a:rPr lang="hy-AM" dirty="0"/>
              <a:t>Դդումը միրգ է:</a:t>
            </a:r>
          </a:p>
          <a:p>
            <a:r>
              <a:rPr lang="hy-AM" dirty="0"/>
              <a:t>Դդումը կարող է տապակվել, որպես խորտիկ:</a:t>
            </a:r>
          </a:p>
          <a:p>
            <a:r>
              <a:rPr lang="hy-AM" dirty="0"/>
              <a:t>Դդումը ծագել է Կենտրոնական Ամերիկայում:</a:t>
            </a:r>
          </a:p>
          <a:p>
            <a:r>
              <a:rPr lang="hy-AM" dirty="0"/>
              <a:t>Դդումի ծաղիկները կարելի է ուտել</a:t>
            </a:r>
            <a:r>
              <a:rPr lang="hy-AM" dirty="0" smtClean="0"/>
              <a:t>:</a:t>
            </a:r>
          </a:p>
          <a:p>
            <a:r>
              <a:rPr lang="hy-AM" dirty="0"/>
              <a:t>Ամերիկայնում դդումի մատակարարման 80%- ը հոկտեմբեր ամսին է:</a:t>
            </a:r>
          </a:p>
          <a:p>
            <a:r>
              <a:rPr lang="hy-AM" dirty="0"/>
              <a:t>Կոնեկտիկուտ նահանգը ավանդաբար աճեցնում է ամերիկյան դդումներ:</a:t>
            </a:r>
          </a:p>
          <a:p>
            <a:r>
              <a:rPr lang="hy-AM" dirty="0"/>
              <a:t>Բնիկ ամերիկացիները օգտագործել են դդմի սերմերը ուտելիքի և բժշկության մեջ:</a:t>
            </a:r>
          </a:p>
          <a:p>
            <a:r>
              <a:rPr lang="hy-AM" dirty="0"/>
              <a:t>Ամերիկայում աճեցվող դդումների 90-95%-ը աճեցվում է Իլլինոիս նահանգում:</a:t>
            </a:r>
          </a:p>
          <a:p>
            <a:r>
              <a:rPr lang="hy-AM" dirty="0"/>
              <a:t>Դդումի անունը ծագել է հունարեն &lt;&lt;փեփըն&gt;&gt; բառից, որը նշանակում է &lt;&lt;մեծ սեխ&gt;&gt;:</a:t>
            </a:r>
          </a:p>
          <a:p>
            <a:endParaRPr lang="hy-AM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86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255" y="815029"/>
            <a:ext cx="3546172" cy="236411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870" y="2073742"/>
            <a:ext cx="5182507" cy="388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27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</TotalTime>
  <Words>176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Wisp</vt:lpstr>
      <vt:lpstr>Դդմի մասին  </vt:lpstr>
      <vt:lpstr>Դդումները ծագել են Մեքսիկայի հյուսիս-արևելքում և հարավային Միացյալ Նահանգներում։ Սովորական դդումները հիմնականում կշռում են 3-8 կիլոգրամ, չնայած ամենամեծ տեսակները սովորաբար հասնում են մինչև 34 կգ-ի։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ԴԴմի մասին</dc:title>
  <dc:creator>Հակոբյան Արսեն Հայկի</dc:creator>
  <cp:lastModifiedBy>Հակոբյան Արսեն Հայկի</cp:lastModifiedBy>
  <cp:revision>5</cp:revision>
  <dcterms:created xsi:type="dcterms:W3CDTF">2025-01-16T18:02:15Z</dcterms:created>
  <dcterms:modified xsi:type="dcterms:W3CDTF">2025-01-16T18:30:57Z</dcterms:modified>
</cp:coreProperties>
</file>