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2513D5A-7EF0-40D8-987D-FE711D277BBB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4790C1B-37E7-4954-A209-908D69DD7598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75646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3D5A-7EF0-40D8-987D-FE711D277BBB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90C1B-37E7-4954-A209-908D69DD7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171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2513D5A-7EF0-40D8-987D-FE711D277BBB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4790C1B-37E7-4954-A209-908D69DD7598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2704131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3D5A-7EF0-40D8-987D-FE711D277BBB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90C1B-37E7-4954-A209-908D69DD7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6826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3D5A-7EF0-40D8-987D-FE711D277BBB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90C1B-37E7-4954-A209-908D69DD7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7315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3D5A-7EF0-40D8-987D-FE711D277BBB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90C1B-37E7-4954-A209-908D69DD7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883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3D5A-7EF0-40D8-987D-FE711D277BBB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90C1B-37E7-4954-A209-908D69DD7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983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72513D5A-7EF0-40D8-987D-FE711D277BBB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D4790C1B-37E7-4954-A209-908D69DD75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193084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72513D5A-7EF0-40D8-987D-FE711D277BBB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D4790C1B-37E7-4954-A209-908D69DD7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494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3D5A-7EF0-40D8-987D-FE711D277BBB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90C1B-37E7-4954-A209-908D69DD7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01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3D5A-7EF0-40D8-987D-FE711D277BBB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90C1B-37E7-4954-A209-908D69DD7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438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2513D5A-7EF0-40D8-987D-FE711D277BBB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4790C1B-37E7-4954-A209-908D69DD759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78659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y.wikipedia.org/wiki/%D5%83%D5%A1%D6%80%D5%BA" TargetMode="External"/><Relationship Id="rId2" Type="http://schemas.openxmlformats.org/officeDocument/2006/relationships/hyperlink" Target="https://hy.wikipedia.org/wiki/%D4%B1%D5%AE%D5%AD%D5%A1%D5%BB%D5%B8%D6%82%D6%80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y.wikipedia.org/wiki/%D5%8D%D5%BA%D5%AB%D5%BF%D5%A1%D5%AF%D5%B8%D6%82%D6%81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hy.wikipedia.org/w/index.php?title=%D4%B4%D5%A4%D5%B4%D5%AB_%D5%BD%D5%A5%D6%80%D5%B4%D5%A5%D6%80%D5%AB_%D5%B5%D5%B8%D6%82%D5%B2&amp;action=edit&amp;redlink=1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39212B-2192-CC30-11B4-110D4147AE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y-AM" dirty="0"/>
              <a:t>Դդում</a:t>
            </a:r>
            <a:endParaRPr lang="en-US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5FEC2E9-D254-7ABB-2D56-9E79193E0E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hy-AM" dirty="0"/>
              <a:t>Սաֆարյան Գառնիկ</a:t>
            </a:r>
          </a:p>
          <a:p>
            <a:r>
              <a:rPr lang="hy-AM" dirty="0"/>
              <a:t>2․1 դասարան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09066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214B0A-38B1-6E3E-A571-66E3E828D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Դդում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6B9D06-95C9-FEEA-DB88-274F27D73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hy-AM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Դդում</a:t>
            </a:r>
            <a:r>
              <a:rPr lang="hy-AM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բանջարեղեն, որը կլոր է, հարթ, թեթևակի կոշտ, ամենից հաճախ՝ դեղին գույնից մինչև նարնջագույն գունավորմամբ։ Կոշտ կեղևի տակ գտնվում են սերմերը և պտղամիսը։</a:t>
            </a:r>
          </a:p>
          <a:p>
            <a:r>
              <a:rPr lang="hy-AM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Ծաղկում է մինչև ուշ աշուն։</a:t>
            </a:r>
          </a:p>
          <a:p>
            <a:r>
              <a:rPr lang="hy-AM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Դդումը պարունակում է 92 % ջուր, 6,5 % </a:t>
            </a:r>
            <a:r>
              <a:rPr lang="hy-AM" b="0" i="0" u="none" strike="noStrike" dirty="0">
                <a:effectLst/>
                <a:latin typeface="Arial" panose="020B0604020202020204" pitchFamily="34" charset="0"/>
                <a:hlinkClick r:id="rId2" tooltip="Ածխաջուր"/>
              </a:rPr>
              <a:t>ածխաջուր</a:t>
            </a:r>
            <a:r>
              <a:rPr lang="hy-AM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0,1% </a:t>
            </a:r>
            <a:r>
              <a:rPr lang="hy-AM" b="0" i="0" u="none" strike="noStrike" dirty="0">
                <a:effectLst/>
                <a:latin typeface="Arial" panose="020B0604020202020204" pitchFamily="34" charset="0"/>
                <a:hlinkClick r:id="rId3" tooltip="Ճարպ"/>
              </a:rPr>
              <a:t>ճարպ</a:t>
            </a:r>
            <a:r>
              <a:rPr lang="hy-AM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և 1% </a:t>
            </a:r>
            <a:r>
              <a:rPr lang="hy-AM" b="0" i="0" u="none" strike="noStrike" dirty="0">
                <a:effectLst/>
                <a:latin typeface="Arial" panose="020B0604020202020204" pitchFamily="34" charset="0"/>
                <a:hlinkClick r:id="rId4" tooltip="Սպիտակուց"/>
              </a:rPr>
              <a:t>սպիտակուց</a:t>
            </a:r>
            <a:r>
              <a:rPr lang="hy-AM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։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132840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E56226-33A2-537C-93F8-6D2F08394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Դդումների տեսակները</a:t>
            </a:r>
            <a:endParaRPr lang="en-US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112F191-DADF-464B-8F00-0F1AAB7025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77073"/>
            <a:ext cx="3888764" cy="2587796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75B2021-2B60-667A-5D4F-777BBFFD6E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837" y="1839349"/>
            <a:ext cx="4201762" cy="2782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581702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58B65B-8F36-B6BD-0845-9D499688D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Դդումը խոհարարության մեջ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FE83E7-4F6D-7CEA-D93D-FB5B5F79B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Դդմի սերմերը, որոնք նաև հայտնի են որպես «պեպիտա», ուտելի են և ունեն սննդարար մեծ արժեք։</a:t>
            </a:r>
          </a:p>
          <a:p>
            <a:r>
              <a:rPr lang="hy-AM" b="0" i="0" u="none" strike="noStrike" dirty="0">
                <a:effectLst/>
                <a:latin typeface="Arial" panose="020B0604020202020204" pitchFamily="34" charset="0"/>
                <a:hlinkClick r:id="rId2" tooltip="Դդմի սերմերի յուղ (դեռ գրված չէ)"/>
              </a:rPr>
              <a:t>Դդմի սերմերի յուղը</a:t>
            </a:r>
            <a:r>
              <a:rPr lang="hy-AM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թանձր յուղ է, ր ստացվում է դդմի տապակած սերմերից։</a:t>
            </a:r>
            <a:endParaRPr lang="hy-AM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hy-AM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Դդումից պատրաստում են հյութ։</a:t>
            </a:r>
            <a:endParaRPr lang="hy-AM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hy-AM" dirty="0">
                <a:solidFill>
                  <a:srgbClr val="202122"/>
                </a:solidFill>
                <a:latin typeface="Arial" panose="020B0604020202020204" pitchFamily="34" charset="0"/>
              </a:rPr>
              <a:t>Դդմից պատրաստում են համեղ կերակուրներ՝ օրինակ ղափամա</a:t>
            </a:r>
          </a:p>
          <a:p>
            <a:pPr marL="0" indent="0">
              <a:buNone/>
            </a:pPr>
            <a:endParaRPr lang="hy-AM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224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B52CF0-D9E2-766B-EE67-42BC3E7BE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Ղափամա</a:t>
            </a:r>
            <a:endParaRPr lang="en-US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7DB6EA9-20F8-F5F6-81B7-94DB8CB716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697" y="2325010"/>
            <a:ext cx="4150605" cy="4150605"/>
          </a:xfrm>
        </p:spPr>
      </p:pic>
    </p:spTree>
    <p:extLst>
      <p:ext uri="{BB962C8B-B14F-4D97-AF65-F5344CB8AC3E}">
        <p14:creationId xmlns:p14="http://schemas.microsoft.com/office/powerpoint/2010/main" val="3847441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Эмблема">
  <a:themeElements>
    <a:clrScheme name="Эмблема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Эмблема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Эмблема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TM10001106[[fn=Эмблема]]</Template>
  <TotalTime>47</TotalTime>
  <Words>115</Words>
  <Application>Microsoft Office PowerPoint</Application>
  <PresentationFormat>Широкоэкранный</PresentationFormat>
  <Paragraphs>14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Corbel</vt:lpstr>
      <vt:lpstr>Gill Sans MT</vt:lpstr>
      <vt:lpstr>Impact</vt:lpstr>
      <vt:lpstr>Эмблема</vt:lpstr>
      <vt:lpstr>Դդում</vt:lpstr>
      <vt:lpstr>Դդում</vt:lpstr>
      <vt:lpstr>Դդումների տեսակները</vt:lpstr>
      <vt:lpstr>Դդումը խոհարարության մեջ</vt:lpstr>
      <vt:lpstr>Ղափամա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2</cp:revision>
  <dcterms:created xsi:type="dcterms:W3CDTF">2025-01-19T13:03:02Z</dcterms:created>
  <dcterms:modified xsi:type="dcterms:W3CDTF">2025-01-19T13:51:19Z</dcterms:modified>
</cp:coreProperties>
</file>