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1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1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4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5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4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9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1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9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8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6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99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0090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66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01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9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2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EF43E-2234-423E-A16D-6E8DE6F6FBC0}" type="datetimeFigureOut">
              <a:rPr lang="en-US" smtClean="0"/>
              <a:t>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78F58-A200-433F-A0C9-A863F41B9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29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F3EF-4370-4EDF-AA38-4F7C6EFE2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4281" y="642026"/>
            <a:ext cx="4503908" cy="1358426"/>
          </a:xfrm>
        </p:spPr>
        <p:txBody>
          <a:bodyPr>
            <a:normAutofit/>
          </a:bodyPr>
          <a:lstStyle/>
          <a:p>
            <a:pPr algn="ctr"/>
            <a:r>
              <a:rPr lang="hy-AM" sz="3200" dirty="0">
                <a:solidFill>
                  <a:schemeClr val="accent4"/>
                </a:solidFill>
              </a:rPr>
              <a:t>Նենսի Ղարիբյան</a:t>
            </a:r>
            <a:br>
              <a:rPr lang="hy-AM" sz="3200" dirty="0">
                <a:solidFill>
                  <a:schemeClr val="accent4"/>
                </a:solidFill>
              </a:rPr>
            </a:br>
            <a:r>
              <a:rPr lang="hy-AM" sz="3200" dirty="0">
                <a:solidFill>
                  <a:schemeClr val="accent4"/>
                </a:solidFill>
              </a:rPr>
              <a:t>2-1 դասարան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004-9D23-46BA-848E-664386074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" y="3143250"/>
            <a:ext cx="7324725" cy="37147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y-AM" sz="6600" dirty="0">
                <a:solidFill>
                  <a:schemeClr val="accent4"/>
                </a:solidFill>
              </a:rPr>
              <a:t>Տեղեկություններ դդմի մասին</a:t>
            </a:r>
            <a:endParaRPr lang="en-US" sz="6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BB0690-EDE7-4F12-B5A8-F06727438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487" y="2374764"/>
            <a:ext cx="5106513" cy="37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F3EF-4370-4EDF-AA38-4F7C6EFE2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75"/>
            <a:ext cx="10515600" cy="1395413"/>
          </a:xfrm>
        </p:spPr>
        <p:txBody>
          <a:bodyPr/>
          <a:lstStyle/>
          <a:p>
            <a:pPr algn="ctr"/>
            <a:br>
              <a:rPr lang="hy-AM" dirty="0">
                <a:solidFill>
                  <a:schemeClr val="accent4"/>
                </a:solidFill>
              </a:rPr>
            </a:br>
            <a:r>
              <a:rPr lang="hy-AM" dirty="0">
                <a:solidFill>
                  <a:schemeClr val="accent4"/>
                </a:solidFill>
              </a:rPr>
              <a:t>Նկարագիրը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8004-9D23-46BA-848E-664386074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" y="1990724"/>
            <a:ext cx="6391275" cy="48672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y-AM" sz="2100" dirty="0"/>
              <a:t>Արմատային համակարգն առանցքային է։ Ցողունը մագլցող է, գետնատարած, ճյուղավորվող։ Տերևները հերթադիր են, ամբողջական կամ թաթաձև-բլթակավոր, խոշոր, երկար տերևակոթերով, թավոտ։ Ծաղիկները բաժանասեռ են, խոշոր, դեղին, մեկական։ Ծաղկում է մինչև ուշ աշուն։ Պտուղը կեղծ հատապտուղ է, մսալի, տարբեր մեծության, ձևերի և գույների։</a:t>
            </a:r>
            <a:br>
              <a:rPr lang="hy-AM" sz="2100" dirty="0"/>
            </a:br>
            <a:r>
              <a:rPr lang="hy-AM" sz="2100" dirty="0"/>
              <a:t>Պտուղները պարունակում են շաքարներ, հանքային և պեկտինային նյութեր, կարոտին, օսլա, վիտամիններ և այլն։ Դդմի սերմերից ստանում են յուղ, պատրաստում հակաճիճվային դեղամիջոց։ Օգտագործում են սննդի մեջ (եփած, տապակած մուրաբա)։ Դդումը ջերմասեր է, երաշտա- և չորադիմացկուն։</a:t>
            </a:r>
            <a:endParaRPr lang="en-US" sz="2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2FE76-EC2B-4E12-BC30-7FBB10FF8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024" y="2495549"/>
            <a:ext cx="4625976" cy="35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9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1BC1D-EB80-4D1A-B8E0-2C42B81FC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chemeClr val="accent4"/>
                </a:solidFill>
              </a:rPr>
              <a:t>Տեսակներ և հայրենիք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6515A-953B-4EEC-BE7C-6A7E686C9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4" y="1955261"/>
            <a:ext cx="7658733" cy="48346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100" i="1" dirty="0"/>
              <a:t>C. </a:t>
            </a:r>
            <a:r>
              <a:rPr lang="en-US" sz="2100" i="1" dirty="0" err="1"/>
              <a:t>moschata</a:t>
            </a:r>
            <a:r>
              <a:rPr lang="en-US" sz="2100" dirty="0"/>
              <a:t>- </a:t>
            </a:r>
            <a:r>
              <a:rPr lang="hy-AM" sz="2100" dirty="0"/>
              <a:t>ն համարվում է Լատինական Ամերիկայի հիմնական դդմատեսակը, սակայն ծագման ճշգրիտ վայրն անորոշ է։ Այն 4000-6000 տարի աճել է Մեքսիկայում, Բելիզում, Գվատեմալայում և Պերուում, հետագայում տարածվել է Բոլիվիայի, Էկվադորի, Պանամայի, Պուերտո Ռիկոյի և Վենեսուելայի մշակովի բույսերի ցանկում։ Այն, ընդհանուր առմամբ, աճում է հորդառատ անձրևներով տաք կլիմատներում ցածր բարձրությունների վրա։ Ֆլորիդայում է մշակվել հայտնի Սամինոլ դդմատեսակը, դեռևս մինչև </a:t>
            </a:r>
            <a:br>
              <a:rPr lang="hy-AM" sz="2100" dirty="0"/>
            </a:br>
            <a:br>
              <a:rPr lang="hy-AM" sz="2100" dirty="0"/>
            </a:br>
            <a:r>
              <a:rPr lang="en-US" sz="2100" i="1" dirty="0"/>
              <a:t>C. pepo</a:t>
            </a:r>
            <a:r>
              <a:rPr lang="en-US" sz="2100" dirty="0"/>
              <a:t>- </a:t>
            </a:r>
            <a:r>
              <a:rPr lang="hy-AM" sz="2100" dirty="0"/>
              <a:t>ն ամենատարեցն է, եթե ոչ ամենահին կենցաղային տեսակը, որն աճել է ամենահին հայտնի վայրերում. 8,000-10,000 տարի առաջ Օահակա, Մեքսիկա և Օքեմպո, իսկ մոտ 7000 տարի առաջ Թոմայլոպոս, Մեքսիկա բնակավայրերում։ Հայտնի է, որ այն առաջին անգամ հանդիպել է Միսուրիում, առնվազն 4000 տարի առաջ։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6A66D1-16C6-41CB-A5EB-52700783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348" y="2937752"/>
            <a:ext cx="4404652" cy="29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30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679A-892A-4A45-BFE0-1C00BDB3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y-AM" dirty="0">
                <a:solidFill>
                  <a:schemeClr val="accent4"/>
                </a:solidFill>
              </a:rPr>
              <a:t>Օգտագործում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731F5-7A23-441B-B66F-B8D1A5BEE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" y="2171700"/>
            <a:ext cx="7362825" cy="46863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y-AM" sz="2100" dirty="0"/>
              <a:t>Դդումն ունի բազմաթիվ տեսակներ, որոնք օգտագործվում են որպես սնունդ: Քուքուրբիտա (</a:t>
            </a:r>
            <a:r>
              <a:rPr lang="en-US" sz="2100" dirty="0"/>
              <a:t>Cucurbita) </a:t>
            </a:r>
            <a:r>
              <a:rPr lang="hy-AM" sz="2100" dirty="0"/>
              <a:t>տեսակները նրանցից ամենապահանջվածներն են, օգտագործվում են սննդային արդյունաբերության մեջ, տարբեր եղանակներով կերակուների պատրաստման համար։ Չնայած կեղևը ամուր է և դառն, սակայն պտղամիսը քաղցրահամ է և շատ օգտակար: Շնորհիվ իրենց ամուր կեղևի, շատ դդմատեսակներ հնարավոր է պահպանել երկար ժամանակ, կորիզները ևս պահպանվում են երկար ժամանակ։ Ամառային դդմատեսակն ունի նուրբ, բարակ, ուտելի կեղև։ Մեծ կիրառություն ունեն նաև կորիզները, որոնք կիրառվում են ամբողջական և աղացած, բուսայուղերի պատրաստման համար, քաղցրավենիքի, սննդի և կերակուրների պատրաստման համար։ </a:t>
            </a:r>
            <a:endParaRPr lang="en-US" sz="21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F2F928C-0D29-476F-AB72-6E690E299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649" y="2500009"/>
            <a:ext cx="4806351" cy="36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97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057327-F44E-4320-91CE-B9B22F0B4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945" y="1975499"/>
            <a:ext cx="6393269" cy="4882501"/>
          </a:xfrm>
        </p:spPr>
      </p:pic>
    </p:spTree>
    <p:extLst>
      <p:ext uri="{BB962C8B-B14F-4D97-AF65-F5344CB8AC3E}">
        <p14:creationId xmlns:p14="http://schemas.microsoft.com/office/powerpoint/2010/main" val="289862061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23</TotalTime>
  <Words>350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Berlin</vt:lpstr>
      <vt:lpstr>Նենսի Ղարիբյան 2-1 դասարան</vt:lpstr>
      <vt:lpstr> Նկարագիրը</vt:lpstr>
      <vt:lpstr>Տեսակներ և հայրենիք</vt:lpstr>
      <vt:lpstr>Օգտագործում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Նենսի Ղարիբյան 2-1 դասարան</dc:title>
  <dc:creator>Ղարիբյան Նենսի Արտակի</dc:creator>
  <cp:lastModifiedBy>Ղարիբյան Նենսի Արտակի</cp:lastModifiedBy>
  <cp:revision>1</cp:revision>
  <dcterms:created xsi:type="dcterms:W3CDTF">2025-01-19T13:18:38Z</dcterms:created>
  <dcterms:modified xsi:type="dcterms:W3CDTF">2025-01-19T13:42:35Z</dcterms:modified>
</cp:coreProperties>
</file>