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193A-958A-4B0A-811E-22C3EA0C9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7F2F2-A82B-413D-8432-71B4AA4F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B2E1D-B6B5-4738-A3E7-6C7A52EB9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8D57B-B897-49DA-8636-467327CC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783DB-86F5-49B9-8A6D-746E21C9D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0997-12C8-4C66-97B8-F3074A78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B083D-A17F-42A4-A14D-8800EC7BC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369D0-F317-4611-B28A-27EE2FF0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D2CAA-2A06-405D-A987-0FC972CE9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6AC4C-0184-46E9-87C2-2B12E3B5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8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E2BFA-1234-4BB7-AB1C-58859BF79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49796-1EA5-4E7A-AC86-7F4CD2AFC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32A4F-8378-4EB4-A35A-6EA35F0DC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9872C-7864-4467-8595-685AB2EA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5D161-44F8-42E6-80E0-5FADB7841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31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D1D5C-1A97-44E6-B3BF-A5E351184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E3828-3A0C-4F50-A7F7-6C9110B97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6791E-CB77-427E-BB8C-AAC23907A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858C6-3F9F-48DC-A5BA-B4E3355F1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CEBF0-3D2B-47F4-8967-13DD3E38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0FC54-067C-4254-BAB4-5A3F935A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9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F550-65C0-47DA-B813-EF092C8A6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36FE2-F0BB-4276-B335-B9B62CFA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F28D5-1C3E-4D9F-AB0B-116EA16F6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10BA7-9E95-42DB-A5C6-87B03A604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6BBDD0-C3F4-43DD-8489-B915AF8DB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30520-2878-4F07-BF98-527EAD4D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43A1B9-57E5-49CD-A47F-98D3C9699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A46B7A-E852-4CB2-AD62-416DF587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8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9F98-76CD-4BC2-AFE2-BACFD60E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FD7ED-18F2-4AD6-8E87-25BDC456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A17AC3-2F0E-4452-8006-CD60A514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E0184F-28B0-4BF5-AA7E-65DA3DEC8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C19D22-C399-4195-ABBE-F93A2F3A6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B5162-11A8-4A15-8493-70C79338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ABE4D-1240-4EAD-B9C6-5D0C55EF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1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E38C-BE5F-47FA-84A5-882B5639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6FC5A-1311-453D-8DCF-B072630BA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0F9FB-56DD-4E64-A3C5-CA9A96D5C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18D94-C0CE-4F97-9758-DE5024393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A29E7-3EE2-4A60-A8AB-4D0F85E8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D11F7-259C-4B30-AAF2-A3D98B15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DF45-D8F2-4708-842F-CDEE1D20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43FCD-99C0-4434-BE57-DE1D687E17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ACFD5-04B8-43B5-B639-EEA23B59C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FD2BE-21B7-40BA-8BCC-A1EFE3B35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83F5-F92D-4BDF-91EE-CC3F0ECE1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CC4AE-6A41-4BA1-B8A4-3FB800DA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07CBF-96E5-4FBC-8E61-A1390FA2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9085A-866D-48A5-9931-E2F5E5C26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B28C8-468D-47E3-BB5F-F623E5EA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F9606-EE69-45F2-9094-6EAC388F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3932C-A160-41FE-AB8A-7BC49BBF5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0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DA2F2A-A340-433B-9BF0-38E8A27EA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E40C0-A4E2-4AE1-B816-8E0F7CB4A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5E1C4-88D0-4CCE-B3B5-C23A37FF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804B4-1A70-4E0F-9695-DC413F212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F2443-CEAF-42F3-A3FD-7664FA18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4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FAED1F-41E6-4DE6-837A-58E68735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1422B-948F-47E4-8238-8F6FBAAC0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FBE8B-96C7-40FB-86A5-CE4B4243C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DFF21-D615-49B3-B085-C14B734B1AB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1A0B9-EB03-414C-B4F9-FAA80FE97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99A9C-ACC1-4DCB-8924-0B0DB5457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59FCF-2601-4302-B3A0-A488D6EC9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hy.wikipedia.org/wiki/%D5%8A%D5%BF%D5%B8%D6%82%D5%B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3D1C4-09A9-4572-BA5D-770D5C818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41"/>
            <a:ext cx="9144000" cy="2497756"/>
          </a:xfrm>
        </p:spPr>
        <p:txBody>
          <a:bodyPr>
            <a:normAutofit/>
          </a:bodyPr>
          <a:lstStyle/>
          <a:p>
            <a:pPr algn="l"/>
            <a:r>
              <a:rPr lang="hy-AM" sz="11500" dirty="0">
                <a:solidFill>
                  <a:srgbClr val="FF0000"/>
                </a:solidFill>
              </a:rPr>
              <a:t>Դդում</a:t>
            </a:r>
            <a:endParaRPr lang="en-US" sz="115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C6F8B-0D98-48E8-90E9-CB8FB77D4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323" y="2059806"/>
            <a:ext cx="4446872" cy="47067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D8B76-0600-4CA0-9FE8-6C9A38289F87}"/>
              </a:ext>
            </a:extLst>
          </p:cNvPr>
          <p:cNvSpPr txBox="1"/>
          <p:nvPr/>
        </p:nvSpPr>
        <p:spPr>
          <a:xfrm>
            <a:off x="134754" y="2969741"/>
            <a:ext cx="90116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2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</a:t>
            </a:r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բանջարեղեն, որը կլոր է, հարթ, </a:t>
            </a:r>
          </a:p>
          <a:p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թեթևակի կոշտ, ամենից հաճախ՝ </a:t>
            </a:r>
          </a:p>
          <a:p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դեղին գույնից մինչև նարնջագույն գունավորմամբ։</a:t>
            </a:r>
          </a:p>
          <a:p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Կոշտ կեղևի տակ գտնվում են սերմերը և պտղամիսը։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179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F93818-A3F5-43BD-A646-DED30835B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29" y="2877954"/>
            <a:ext cx="6362299" cy="39800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152948-970B-432F-8E1E-2E15CFCD186D}"/>
              </a:ext>
            </a:extLst>
          </p:cNvPr>
          <p:cNvSpPr txBox="1"/>
          <p:nvPr/>
        </p:nvSpPr>
        <p:spPr>
          <a:xfrm>
            <a:off x="179672" y="481263"/>
            <a:ext cx="89667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Դդումները լայնորեն աճեցվում է և՜ վաճառքի, և՜ սննդի, և՜ գեղագիտության, և՜ բժշկական նպատակներով օգտագործման համար։ </a:t>
            </a:r>
            <a:r>
              <a:rPr lang="hy-AM" sz="2400" dirty="0">
                <a:solidFill>
                  <a:srgbClr val="202122"/>
                </a:solidFill>
                <a:latin typeface="Arial" panose="020B0604020202020204" pitchFamily="34" charset="0"/>
              </a:rPr>
              <a:t>Ի</a:t>
            </a:r>
            <a:r>
              <a:rPr lang="hy-AM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նչպես նաև դդումներից հաճախ փորագրվում են գանգանման լապտերներ՝ Հելոուինի ժամանակ շրջակայքը զարդարելու համար, և սովորաբար դդումից պատրաստվում են տարբեր տեսակի ձմեռային ուտեստներ։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032C6B-F4E7-400E-8BEF-AADEE705F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72" y="3429000"/>
            <a:ext cx="5364479" cy="327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7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955D-0DFF-4E9A-8496-95DE1F0DE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y-AM" sz="2700" b="0" i="0" u="none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2" tooltip="Պտուղ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hy-AM" sz="2700" b="0" i="0" u="none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2" tooltip="Պտուղ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hy-AM" sz="27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hlinkClick r:id="rId2" tooltip="Պտուղ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hy-AM" sz="27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hlinkClick r:id="rId2" tooltip="Պտուղ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Պտուղները</a:t>
            </a:r>
            <a:r>
              <a:rPr lang="hy-AM" sz="27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hy-AM" sz="27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պարունակում են շաքարներ, հանքային նյութեր, </a:t>
            </a:r>
            <a:r>
              <a:rPr lang="hy-AM" sz="27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օսլա, </a:t>
            </a:r>
            <a:r>
              <a:rPr lang="hy-AM" sz="2700" b="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վիտամիններ </a:t>
            </a:r>
            <a:r>
              <a:rPr lang="hy-AM" sz="27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և այլն։ Դդմի սերմերից ստանում են յուղ։ Օգտագործում են սննդի մեջ (եփած, տապակած մուրաբա)</a:t>
            </a:r>
            <a:r>
              <a:rPr lang="hy-AM" sz="2700" b="0" i="0" baseline="3000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։</a:t>
            </a:r>
            <a:r>
              <a:rPr lang="hy-AM" sz="27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Դդումը ջերմասեր է, երաշտա- և չորադիմացկուն</a:t>
            </a:r>
            <a:r>
              <a:rPr lang="hy-AM" sz="2700" b="0" i="0" baseline="3000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։</a:t>
            </a:r>
            <a:endParaRPr lang="en-US" sz="2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21399-5692-49DD-BA16-A12479D90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" y="3285068"/>
            <a:ext cx="5445125" cy="309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55AB38-2985-4CD9-861A-55BA092A7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9467"/>
            <a:ext cx="11328400" cy="5012265"/>
          </a:xfrm>
        </p:spPr>
      </p:pic>
    </p:spTree>
    <p:extLst>
      <p:ext uri="{BB962C8B-B14F-4D97-AF65-F5344CB8AC3E}">
        <p14:creationId xmlns:p14="http://schemas.microsoft.com/office/powerpoint/2010/main" val="4140750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121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Դդում</vt:lpstr>
      <vt:lpstr>PowerPoint Presentation</vt:lpstr>
      <vt:lpstr>   Պտուղները պարունակում են շաքարներ, հանքային նյութեր, օսլա, վիտամիններ և այլն։ Դդմի սերմերից ստանում են յուղ։ Օգտագործում են սննդի մեջ (եփած, տապակած մուրաբա)։ Դդումը ջերմասեր է, երաշտա- և չորադիմացկուն։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Դդում</dc:title>
  <dc:creator>Roman Mkheyan</dc:creator>
  <cp:lastModifiedBy>Roman Mkheyan</cp:lastModifiedBy>
  <cp:revision>3</cp:revision>
  <dcterms:created xsi:type="dcterms:W3CDTF">2025-01-16T14:57:35Z</dcterms:created>
  <dcterms:modified xsi:type="dcterms:W3CDTF">2025-01-16T15:13:47Z</dcterms:modified>
</cp:coreProperties>
</file>