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E885-3D42-4DD7-B313-B0B0077743F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879C2-0E23-48CB-9B2F-9E5C248A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52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E885-3D42-4DD7-B313-B0B0077743F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879C2-0E23-48CB-9B2F-9E5C248A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8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E885-3D42-4DD7-B313-B0B0077743F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879C2-0E23-48CB-9B2F-9E5C248A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93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E885-3D42-4DD7-B313-B0B0077743F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879C2-0E23-48CB-9B2F-9E5C248A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77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E885-3D42-4DD7-B313-B0B0077743F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879C2-0E23-48CB-9B2F-9E5C248A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723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E885-3D42-4DD7-B313-B0B0077743F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879C2-0E23-48CB-9B2F-9E5C248A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6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E885-3D42-4DD7-B313-B0B0077743F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879C2-0E23-48CB-9B2F-9E5C248A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1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E885-3D42-4DD7-B313-B0B0077743F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879C2-0E23-48CB-9B2F-9E5C248A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57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879C2-0E23-48CB-9B2F-9E5C248A248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E885-3D42-4DD7-B313-B0B0077743F8}" type="datetimeFigureOut">
              <a:rPr lang="en-US" smtClean="0"/>
              <a:t>1/16/2025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023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E885-3D42-4DD7-B313-B0B0077743F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879C2-0E23-48CB-9B2F-9E5C248A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30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E885-3D42-4DD7-B313-B0B0077743F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879C2-0E23-48CB-9B2F-9E5C248A248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6178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E885-3D42-4DD7-B313-B0B0077743F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879C2-0E23-48CB-9B2F-9E5C248A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329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E885-3D42-4DD7-B313-B0B0077743F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879C2-0E23-48CB-9B2F-9E5C248A248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4442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E885-3D42-4DD7-B313-B0B0077743F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879C2-0E23-48CB-9B2F-9E5C248A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357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E885-3D42-4DD7-B313-B0B0077743F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879C2-0E23-48CB-9B2F-9E5C248A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23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E885-3D42-4DD7-B313-B0B0077743F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879C2-0E23-48CB-9B2F-9E5C248A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7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8E885-3D42-4DD7-B313-B0B0077743F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2879C2-0E23-48CB-9B2F-9E5C248A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992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80322-8342-4304-AD39-1BF6854FF0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Դդում</a:t>
            </a:r>
            <a:endParaRPr lang="en-US" dirty="0"/>
          </a:p>
        </p:txBody>
      </p:sp>
      <p:pic>
        <p:nvPicPr>
          <p:cNvPr id="1026" name="Picture 2" descr="Դդում - Բանջարեղեն - GHR Product Service ...">
            <a:extLst>
              <a:ext uri="{FF2B5EF4-FFF2-40B4-BE49-F238E27FC236}">
                <a16:creationId xmlns:a16="http://schemas.microsoft.com/office/drawing/2014/main" id="{D530B13A-E34E-4875-A553-5628DCC9F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51" y="2778144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257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12D95-25D5-4EDC-92EB-F793D75C2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Դդում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89E30-39D0-4265-A86D-E4A36F9CF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y-AM" sz="3200" dirty="0"/>
              <a:t>Դդում (լատին․՝ </a:t>
            </a:r>
            <a:r>
              <a:rPr lang="en-US" sz="3200" dirty="0"/>
              <a:t>Cucurbita), </a:t>
            </a:r>
            <a:r>
              <a:rPr lang="hy-AM" sz="3200" dirty="0"/>
              <a:t>դդմազգիների ընտանիքի միամյա և բազմամյա, մշակովի և վայրի բույսերի ցեղ է։ Հայտնի է 13, Հայաստանում մշակության մեջ՝ 3 տեսակ՝ խոշորապտուղ, կարծրակեղև կամ սովորական և մուշկային</a:t>
            </a:r>
            <a:r>
              <a:rPr lang="en-US" sz="32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277032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1FFE8-AFC5-4297-BF4D-C7BC8FE3D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112EA-9A15-4773-8182-526DBEA54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Դդում (պտուղ) - Վիքիպեդիա">
            <a:extLst>
              <a:ext uri="{FF2B5EF4-FFF2-40B4-BE49-F238E27FC236}">
                <a16:creationId xmlns:a16="http://schemas.microsoft.com/office/drawing/2014/main" id="{0A405383-2BF0-4889-9A27-CCF3E9E37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529" y="435898"/>
            <a:ext cx="7750002" cy="581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48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E90E3-9D89-4CEA-9AB0-5C0D2D04D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3797F-407A-4EA2-8F5D-7FB433B06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Evolution of Decorative Pumpkins">
            <a:extLst>
              <a:ext uri="{FF2B5EF4-FFF2-40B4-BE49-F238E27FC236}">
                <a16:creationId xmlns:a16="http://schemas.microsoft.com/office/drawing/2014/main" id="{23838495-CB4B-4908-AE7E-AA8B036E5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94" y="609600"/>
            <a:ext cx="8596668" cy="572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638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1999B-C2F4-4282-A996-996A35DC3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4F06D7-77CA-49A1-8FF9-1EAE4AFC0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Դդմի տոն — Թումասյան Լիանայի բլոգ">
            <a:extLst>
              <a:ext uri="{FF2B5EF4-FFF2-40B4-BE49-F238E27FC236}">
                <a16:creationId xmlns:a16="http://schemas.microsoft.com/office/drawing/2014/main" id="{7D823EF9-65D7-4220-B550-99397311C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57" y="2231324"/>
            <a:ext cx="9850526" cy="404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988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0AAAF-0734-46E6-92B3-2A35B4CF2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72F8C-916B-4D9A-A9C2-25D680111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320 կգ-անոց դդում (լուսանկար)">
            <a:extLst>
              <a:ext uri="{FF2B5EF4-FFF2-40B4-BE49-F238E27FC236}">
                <a16:creationId xmlns:a16="http://schemas.microsoft.com/office/drawing/2014/main" id="{48C37CB4-F776-42ED-85E5-7ACECE498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563" y="37321"/>
            <a:ext cx="4931044" cy="652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435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44779-2C29-4054-B45D-8415304BC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C2557-C086-4406-9274-8CE88B620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Yerevannews.am | Ինչո՞վ է օգտակար դդումը">
            <a:extLst>
              <a:ext uri="{FF2B5EF4-FFF2-40B4-BE49-F238E27FC236}">
                <a16:creationId xmlns:a16="http://schemas.microsoft.com/office/drawing/2014/main" id="{C062757D-9B4F-4594-B508-BCE825FE7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61" y="816638"/>
            <a:ext cx="8470723" cy="5709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061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DE915-73FF-4ABB-8245-91E8A2BE1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9A814-BE03-4296-9B1D-948D86EA4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Դդում - Վիքիպեդիա">
            <a:extLst>
              <a:ext uri="{FF2B5EF4-FFF2-40B4-BE49-F238E27FC236}">
                <a16:creationId xmlns:a16="http://schemas.microsoft.com/office/drawing/2014/main" id="{A081AC5C-2E0C-46F7-BB6B-73B5D61EE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49" y="955696"/>
            <a:ext cx="8776238" cy="494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41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1F8CB-B53A-4B68-B001-889D214A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AA61A-3465-466D-8A52-F2ABFB6CC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Դդմի ամենաօգտակար 10 հատկությունները | Armlur – Լուրեր Հայաստանից">
            <a:extLst>
              <a:ext uri="{FF2B5EF4-FFF2-40B4-BE49-F238E27FC236}">
                <a16:creationId xmlns:a16="http://schemas.microsoft.com/office/drawing/2014/main" id="{767A0222-B074-4FF1-A4B4-E572A1080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788" y="816638"/>
            <a:ext cx="7839679" cy="519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197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4D8B1-0AFD-41D0-A806-AF0510259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DA877-65C6-496A-A4DB-D722134D2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Թե ինչո՞ւ պետք է ծերերը դդում շատ ուտեն">
            <a:extLst>
              <a:ext uri="{FF2B5EF4-FFF2-40B4-BE49-F238E27FC236}">
                <a16:creationId xmlns:a16="http://schemas.microsoft.com/office/drawing/2014/main" id="{7FB88F6E-0771-40D9-B03B-57A946C4C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291" y="1472689"/>
            <a:ext cx="8063711" cy="4220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40879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40</Words>
  <Application>Microsoft Office PowerPoint</Application>
  <PresentationFormat>Widescreen</PresentationFormat>
  <Paragraphs>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</vt:lpstr>
      <vt:lpstr>Դդում</vt:lpstr>
      <vt:lpstr>Դդում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Դդում</dc:title>
  <dc:creator>Marie Saghoyan</dc:creator>
  <cp:lastModifiedBy>Marie Saghoyan</cp:lastModifiedBy>
  <cp:revision>2</cp:revision>
  <dcterms:created xsi:type="dcterms:W3CDTF">2025-01-16T15:28:38Z</dcterms:created>
  <dcterms:modified xsi:type="dcterms:W3CDTF">2025-01-16T15:38:02Z</dcterms:modified>
</cp:coreProperties>
</file>